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1111" r:id="rId2"/>
    <p:sldId id="1191" r:id="rId3"/>
    <p:sldId id="1488" r:id="rId4"/>
    <p:sldId id="1489" r:id="rId5"/>
    <p:sldId id="1490" r:id="rId6"/>
    <p:sldId id="1491" r:id="rId7"/>
    <p:sldId id="1492" r:id="rId8"/>
    <p:sldId id="532" r:id="rId9"/>
    <p:sldId id="1493" r:id="rId10"/>
    <p:sldId id="1494" r:id="rId11"/>
    <p:sldId id="1495" r:id="rId12"/>
    <p:sldId id="1496" r:id="rId13"/>
    <p:sldId id="1497" r:id="rId14"/>
    <p:sldId id="1498" r:id="rId15"/>
    <p:sldId id="533" r:id="rId16"/>
    <p:sldId id="1500" r:id="rId17"/>
    <p:sldId id="1499" r:id="rId18"/>
    <p:sldId id="1501" r:id="rId19"/>
    <p:sldId id="1502" r:id="rId20"/>
    <p:sldId id="1608" r:id="rId21"/>
    <p:sldId id="1609" r:id="rId22"/>
    <p:sldId id="1610" r:id="rId23"/>
    <p:sldId id="1611" r:id="rId24"/>
    <p:sldId id="1612" r:id="rId25"/>
    <p:sldId id="1613" r:id="rId26"/>
  </p:sldIdLst>
  <p:sldSz cx="7772400" cy="10058400"/>
  <p:notesSz cx="6858000" cy="9144000"/>
  <p:embeddedFontLst>
    <p:embeddedFont>
      <p:font typeface="APLPapaTroll" panose="02000603000000000000" pitchFamily="2" charset="0"/>
      <p:regular r:id="rId27"/>
    </p:embeddedFont>
    <p:embeddedFont>
      <p:font typeface="APLPapaTroll" panose="02000603000000000000" pitchFamily="2" charset="0"/>
      <p:regular r:id="rId27"/>
    </p:embeddedFont>
    <p:embeddedFont>
      <p:font typeface="KAElementary" pitchFamily="2" charset="-127"/>
      <p:regular r:id="rId28"/>
    </p:embeddedFont>
    <p:embeddedFont>
      <p:font typeface="KAHoney" panose="02000803000000000000" pitchFamily="2" charset="0"/>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95"/>
    <p:restoredTop sz="96327"/>
  </p:normalViewPr>
  <p:slideViewPr>
    <p:cSldViewPr snapToGrid="0" showGuides="1">
      <p:cViewPr>
        <p:scale>
          <a:sx n="73" d="100"/>
          <a:sy n="73" d="100"/>
        </p:scale>
        <p:origin x="2440" y="40"/>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B947A0-72E7-384A-1208-770AA9BD4AF4}"/>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C326906F-67C5-2624-606A-F387971C4E8B}"/>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63E10F29-7A09-89B3-2294-A5A3514E0C45}"/>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5" name="Footer Placeholder 4">
            <a:extLst>
              <a:ext uri="{FF2B5EF4-FFF2-40B4-BE49-F238E27FC236}">
                <a16:creationId xmlns:a16="http://schemas.microsoft.com/office/drawing/2014/main" id="{49A67982-C151-1E0D-9FD8-A8FFF4249A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BAFF1E-72CA-E2AF-A8F8-BD660E6D499E}"/>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4045019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D4651-CBF4-6934-F879-0BC98EA9CB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227D6F-D825-1AE1-6390-9A8BA747911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727C5C-9516-07FA-CA1B-75693A5E2DDE}"/>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5" name="Footer Placeholder 4">
            <a:extLst>
              <a:ext uri="{FF2B5EF4-FFF2-40B4-BE49-F238E27FC236}">
                <a16:creationId xmlns:a16="http://schemas.microsoft.com/office/drawing/2014/main" id="{601DDC89-AC26-ED82-9EE3-008B946AC7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49BB0E-6610-D44B-9E62-96352B47E73A}"/>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860179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5A66A8-A695-22DB-8E13-A66EB797979D}"/>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E8294D-2F35-224B-7F31-5B333301CE78}"/>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93AFEF-33BF-A09C-85F9-4E9751B3ACB8}"/>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5" name="Footer Placeholder 4">
            <a:extLst>
              <a:ext uri="{FF2B5EF4-FFF2-40B4-BE49-F238E27FC236}">
                <a16:creationId xmlns:a16="http://schemas.microsoft.com/office/drawing/2014/main" id="{C944FE40-3620-B4A8-1403-08C36D7CFD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AF3ED5-6CDC-D782-0791-337D5B83588E}"/>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1679315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0A8C2-D040-3B59-FA68-D938260DAE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1F3826-DFE6-C6C6-D9E3-D58ABAEC51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837F88-5686-65C4-9CCE-64CD84555AB8}"/>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5" name="Footer Placeholder 4">
            <a:extLst>
              <a:ext uri="{FF2B5EF4-FFF2-40B4-BE49-F238E27FC236}">
                <a16:creationId xmlns:a16="http://schemas.microsoft.com/office/drawing/2014/main" id="{E482F49F-83C5-940B-0723-227F591946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99CF6E-5CA4-945B-E699-676BCC3DABE9}"/>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2070283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A0612-4671-E4E2-7CBB-BF1EBA1F2796}"/>
              </a:ext>
            </a:extLst>
          </p:cNvPr>
          <p:cNvSpPr>
            <a:spLocks noGrp="1"/>
          </p:cNvSpPr>
          <p:nvPr>
            <p:ph type="title"/>
          </p:nvPr>
        </p:nvSpPr>
        <p:spPr>
          <a:xfrm>
            <a:off x="530304" y="2507617"/>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6F9D4F2D-D67E-70E2-565C-878C36B3833E}"/>
              </a:ext>
            </a:extLst>
          </p:cNvPr>
          <p:cNvSpPr>
            <a:spLocks noGrp="1"/>
          </p:cNvSpPr>
          <p:nvPr>
            <p:ph type="body" idx="1"/>
          </p:nvPr>
        </p:nvSpPr>
        <p:spPr>
          <a:xfrm>
            <a:off x="530304" y="6731215"/>
            <a:ext cx="6703695" cy="2200274"/>
          </a:xfrm>
        </p:spPr>
        <p:txBody>
          <a:bodyPr/>
          <a:lstStyle>
            <a:lvl1pPr marL="0" indent="0">
              <a:buNone/>
              <a:defRPr sz="1530">
                <a:solidFill>
                  <a:schemeClr val="tx1">
                    <a:tint val="75000"/>
                  </a:schemeClr>
                </a:solidFill>
              </a:defRPr>
            </a:lvl1pPr>
            <a:lvl2pPr marL="291465" indent="0">
              <a:buNone/>
              <a:defRPr sz="1275">
                <a:solidFill>
                  <a:schemeClr val="tx1">
                    <a:tint val="75000"/>
                  </a:schemeClr>
                </a:solidFill>
              </a:defRPr>
            </a:lvl2pPr>
            <a:lvl3pPr marL="582930" indent="0">
              <a:buNone/>
              <a:defRPr sz="1148">
                <a:solidFill>
                  <a:schemeClr val="tx1">
                    <a:tint val="75000"/>
                  </a:schemeClr>
                </a:solidFill>
              </a:defRPr>
            </a:lvl3pPr>
            <a:lvl4pPr marL="874395" indent="0">
              <a:buNone/>
              <a:defRPr sz="1020">
                <a:solidFill>
                  <a:schemeClr val="tx1">
                    <a:tint val="75000"/>
                  </a:schemeClr>
                </a:solidFill>
              </a:defRPr>
            </a:lvl4pPr>
            <a:lvl5pPr marL="1165860" indent="0">
              <a:buNone/>
              <a:defRPr sz="1020">
                <a:solidFill>
                  <a:schemeClr val="tx1">
                    <a:tint val="75000"/>
                  </a:schemeClr>
                </a:solidFill>
              </a:defRPr>
            </a:lvl5pPr>
            <a:lvl6pPr marL="1457325" indent="0">
              <a:buNone/>
              <a:defRPr sz="1020">
                <a:solidFill>
                  <a:schemeClr val="tx1">
                    <a:tint val="75000"/>
                  </a:schemeClr>
                </a:solidFill>
              </a:defRPr>
            </a:lvl6pPr>
            <a:lvl7pPr marL="1748790" indent="0">
              <a:buNone/>
              <a:defRPr sz="1020">
                <a:solidFill>
                  <a:schemeClr val="tx1">
                    <a:tint val="75000"/>
                  </a:schemeClr>
                </a:solidFill>
              </a:defRPr>
            </a:lvl7pPr>
            <a:lvl8pPr marL="2040255" indent="0">
              <a:buNone/>
              <a:defRPr sz="1020">
                <a:solidFill>
                  <a:schemeClr val="tx1">
                    <a:tint val="75000"/>
                  </a:schemeClr>
                </a:solidFill>
              </a:defRPr>
            </a:lvl8pPr>
            <a:lvl9pPr marL="2331720" indent="0">
              <a:buNone/>
              <a:defRPr sz="102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FE0124-DD1A-24A1-9C72-3D00888F798A}"/>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5" name="Footer Placeholder 4">
            <a:extLst>
              <a:ext uri="{FF2B5EF4-FFF2-40B4-BE49-F238E27FC236}">
                <a16:creationId xmlns:a16="http://schemas.microsoft.com/office/drawing/2014/main" id="{B602B270-450F-A5BE-E772-6D62B586E4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83FC5F-A02E-BAC1-E8D9-079B8764593E}"/>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3127753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79EB6-85D3-02C0-9CE1-5077D97CFC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66E2C2-858A-EAFE-71C7-F7FA87D88334}"/>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66C15D-D455-D784-56B2-52B7D41CAA6C}"/>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497AAC-0D32-6A1F-D668-9046BF5B97E0}"/>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6" name="Footer Placeholder 5">
            <a:extLst>
              <a:ext uri="{FF2B5EF4-FFF2-40B4-BE49-F238E27FC236}">
                <a16:creationId xmlns:a16="http://schemas.microsoft.com/office/drawing/2014/main" id="{A907A6FA-301C-F013-1AD3-4D9B547A91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E7E6B2-E00B-1EDF-E8A8-332C5C80F589}"/>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3510261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3D21C-95EA-0244-B12C-5826BDF01D77}"/>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8617DF-D36B-8DB3-38B4-DB2865B31166}"/>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4555BB92-03FB-1334-328D-1F48AAF35772}"/>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C95E25-BDFF-AB01-AED2-DD73FA7642B0}"/>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431359A6-C723-2613-F247-0E2B3ACF5D38}"/>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D3EB109-94DC-6835-39DE-0F38C8C3C1C2}"/>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8" name="Footer Placeholder 7">
            <a:extLst>
              <a:ext uri="{FF2B5EF4-FFF2-40B4-BE49-F238E27FC236}">
                <a16:creationId xmlns:a16="http://schemas.microsoft.com/office/drawing/2014/main" id="{89394073-66AE-0AAA-14F7-BA07E546322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BF4E5B-FC96-0A61-B6D9-A27D3458BA4A}"/>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1295792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9258C-8926-8FA2-534F-0A8F52EAA7D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CAC980F-869E-42C4-93E7-27DF16D3C257}"/>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4" name="Footer Placeholder 3">
            <a:extLst>
              <a:ext uri="{FF2B5EF4-FFF2-40B4-BE49-F238E27FC236}">
                <a16:creationId xmlns:a16="http://schemas.microsoft.com/office/drawing/2014/main" id="{05FB614F-F3BD-9469-5586-04C2FD9A75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70E9F7B-424E-0028-7E8E-94FD073D6CF0}"/>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626632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330052-70BA-DB5B-5EE1-077677CD8448}"/>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3" name="Footer Placeholder 2">
            <a:extLst>
              <a:ext uri="{FF2B5EF4-FFF2-40B4-BE49-F238E27FC236}">
                <a16:creationId xmlns:a16="http://schemas.microsoft.com/office/drawing/2014/main" id="{D29ECB19-BEBC-47F6-4A48-A92565A4AB7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FDCECA-3C52-9A49-A2EF-C1237A4CA61C}"/>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585151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787D1-15CB-D8D4-86E6-823C9CFF69FF}"/>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756B6CA2-D210-90D0-7614-0959FC42CCDF}"/>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EF6E092-201D-07A4-6CB3-13C2E20A05A3}"/>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FD5A72E5-D0F0-4F1B-42DC-7415D260A054}"/>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6" name="Footer Placeholder 5">
            <a:extLst>
              <a:ext uri="{FF2B5EF4-FFF2-40B4-BE49-F238E27FC236}">
                <a16:creationId xmlns:a16="http://schemas.microsoft.com/office/drawing/2014/main" id="{F211DEBE-43BB-5583-A2EB-5CA7731243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4DA7B-58A7-E6E7-813A-6AE5E96F1E3D}"/>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2134436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B1C1A-94ED-0CAE-8C42-6E5C8CE8E06C}"/>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3CE877BE-1306-FD90-5DE6-5590493328B3}"/>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03AAB626-B753-BAA0-6042-AB9E03C084D3}"/>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D5E49062-2140-DDA7-8A15-526EDC4227E5}"/>
              </a:ext>
            </a:extLst>
          </p:cNvPr>
          <p:cNvSpPr>
            <a:spLocks noGrp="1"/>
          </p:cNvSpPr>
          <p:nvPr>
            <p:ph type="dt" sz="half" idx="10"/>
          </p:nvPr>
        </p:nvSpPr>
        <p:spPr/>
        <p:txBody>
          <a:bodyPr/>
          <a:lstStyle/>
          <a:p>
            <a:fld id="{4C6574C5-586E-2A4E-B193-275DF8043F95}" type="datetimeFigureOut">
              <a:rPr lang="en-US" smtClean="0"/>
              <a:t>8/19/25</a:t>
            </a:fld>
            <a:endParaRPr lang="en-US"/>
          </a:p>
        </p:txBody>
      </p:sp>
      <p:sp>
        <p:nvSpPr>
          <p:cNvPr id="6" name="Footer Placeholder 5">
            <a:extLst>
              <a:ext uri="{FF2B5EF4-FFF2-40B4-BE49-F238E27FC236}">
                <a16:creationId xmlns:a16="http://schemas.microsoft.com/office/drawing/2014/main" id="{62A8C6EE-D8B3-7D6B-76A5-8F881159C3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A1304E-83B9-AC22-2C56-F486F3B9A56F}"/>
              </a:ext>
            </a:extLst>
          </p:cNvPr>
          <p:cNvSpPr>
            <a:spLocks noGrp="1"/>
          </p:cNvSpPr>
          <p:nvPr>
            <p:ph type="sldNum" sz="quarter" idx="12"/>
          </p:nvPr>
        </p:nvSpPr>
        <p:spPr/>
        <p:txBody>
          <a:bodyPr/>
          <a:lstStyle/>
          <a:p>
            <a:fld id="{CF4EB7BE-1CFC-D548-B48D-BF83D5128AAC}" type="slidenum">
              <a:rPr lang="en-US" smtClean="0"/>
              <a:t>‹#›</a:t>
            </a:fld>
            <a:endParaRPr lang="en-US"/>
          </a:p>
        </p:txBody>
      </p:sp>
    </p:spTree>
    <p:extLst>
      <p:ext uri="{BB962C8B-B14F-4D97-AF65-F5344CB8AC3E}">
        <p14:creationId xmlns:p14="http://schemas.microsoft.com/office/powerpoint/2010/main" val="3617609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E7EE21-2C9D-84AC-5F2D-E0A9DD23D157}"/>
              </a:ext>
            </a:extLst>
          </p:cNvPr>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746EAD9-48AF-9598-7342-9D05623B6772}"/>
              </a:ext>
            </a:extLst>
          </p:cNvPr>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D084E5-8EF2-D8E2-19AF-C2700FA423C9}"/>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75000"/>
                  </a:schemeClr>
                </a:solidFill>
              </a:defRPr>
            </a:lvl1pPr>
          </a:lstStyle>
          <a:p>
            <a:fld id="{4C6574C5-586E-2A4E-B193-275DF8043F95}" type="datetimeFigureOut">
              <a:rPr lang="en-US" smtClean="0"/>
              <a:t>8/19/25</a:t>
            </a:fld>
            <a:endParaRPr lang="en-US"/>
          </a:p>
        </p:txBody>
      </p:sp>
      <p:sp>
        <p:nvSpPr>
          <p:cNvPr id="5" name="Footer Placeholder 4">
            <a:extLst>
              <a:ext uri="{FF2B5EF4-FFF2-40B4-BE49-F238E27FC236}">
                <a16:creationId xmlns:a16="http://schemas.microsoft.com/office/drawing/2014/main" id="{2B933088-C8F9-69AA-FC59-DDA47ED3CE65}"/>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16E24B-6389-7960-2AE5-54AE97A553BB}"/>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75000"/>
                  </a:schemeClr>
                </a:solidFill>
              </a:defRPr>
            </a:lvl1pPr>
          </a:lstStyle>
          <a:p>
            <a:fld id="{CF4EB7BE-1CFC-D548-B48D-BF83D5128AAC}" type="slidenum">
              <a:rPr lang="en-US" smtClean="0"/>
              <a:t>‹#›</a:t>
            </a:fld>
            <a:endParaRPr lang="en-US"/>
          </a:p>
        </p:txBody>
      </p:sp>
    </p:spTree>
    <p:extLst>
      <p:ext uri="{BB962C8B-B14F-4D97-AF65-F5344CB8AC3E}">
        <p14:creationId xmlns:p14="http://schemas.microsoft.com/office/powerpoint/2010/main" val="4055205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5.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7.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image" Target="../media/image5.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324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669568CB-4792-4FFD-534E-A5374414ADE3}"/>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D66560E1-E2C5-8C07-C9D1-3820D3B3B2DA}"/>
              </a:ext>
            </a:extLst>
          </p:cNvPr>
          <p:cNvSpPr txBox="1"/>
          <p:nvPr>
            <p:custDataLst>
              <p:tags r:id="rId1"/>
            </p:custDataLst>
          </p:nvPr>
        </p:nvSpPr>
        <p:spPr>
          <a:xfrm>
            <a:off x="0" y="-107863"/>
            <a:ext cx="7772400" cy="1446550"/>
          </a:xfrm>
          <a:prstGeom prst="rect">
            <a:avLst/>
          </a:prstGeom>
          <a:noFill/>
        </p:spPr>
        <p:txBody>
          <a:bodyPr wrap="square" rtlCol="0">
            <a:spAutoFit/>
          </a:bodyPr>
          <a:lstStyle/>
          <a:p>
            <a:pPr algn="ctr"/>
            <a:r>
              <a:rPr lang="en-US" sz="8800" dirty="0">
                <a:ln w="28575">
                  <a:noFill/>
                </a:ln>
                <a:latin typeface="KAElementary" pitchFamily="2" charset="-127"/>
                <a:ea typeface="KAElementary" pitchFamily="2" charset="-127"/>
                <a:cs typeface="KAElementary" pitchFamily="2" charset="-127"/>
              </a:rPr>
              <a:t>from the desk of the</a:t>
            </a:r>
          </a:p>
        </p:txBody>
      </p:sp>
      <p:sp>
        <p:nvSpPr>
          <p:cNvPr id="15" name="TextBox 14">
            <a:extLst>
              <a:ext uri="{FF2B5EF4-FFF2-40B4-BE49-F238E27FC236}">
                <a16:creationId xmlns:a16="http://schemas.microsoft.com/office/drawing/2014/main" id="{AF397160-F262-FA1C-0B4A-9C5C4B8CB0EA}"/>
              </a:ext>
            </a:extLst>
          </p:cNvPr>
          <p:cNvSpPr txBox="1"/>
          <p:nvPr>
            <p:custDataLst>
              <p:tags r:id="rId2"/>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a:t>
            </a:r>
            <a:r>
              <a:rPr lang="en-US" sz="1600" b="1" dirty="0">
                <a:latin typeface="APLPapaTroll" panose="02000603000000000000" pitchFamily="2" charset="0"/>
                <a:ea typeface="APLPapaTroll" panose="02000603000000000000" pitchFamily="2" charset="0"/>
              </a:rPr>
              <a:t>“Level Up! Social Skills for Boys.”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positive behavior.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1" name="TextBox 10">
            <a:extLst>
              <a:ext uri="{FF2B5EF4-FFF2-40B4-BE49-F238E27FC236}">
                <a16:creationId xmlns:a16="http://schemas.microsoft.com/office/drawing/2014/main" id="{5764BAEB-39BF-6AE6-A8C3-4B6E085F51EB}"/>
              </a:ext>
            </a:extLst>
          </p:cNvPr>
          <p:cNvSpPr txBox="1"/>
          <p:nvPr>
            <p:custDataLst>
              <p:tags r:id="rId3"/>
            </p:custDataLst>
          </p:nvPr>
        </p:nvSpPr>
        <p:spPr>
          <a:xfrm>
            <a:off x="-3362500" y="800686"/>
            <a:ext cx="14497397" cy="1323439"/>
          </a:xfrm>
          <a:prstGeom prst="rect">
            <a:avLst/>
          </a:prstGeom>
          <a:noFill/>
        </p:spPr>
        <p:txBody>
          <a:bodyPr wrap="square" rtlCol="0">
            <a:spAutoFit/>
          </a:bodyPr>
          <a:lstStyle/>
          <a:p>
            <a:pPr algn="ctr"/>
            <a:r>
              <a:rPr lang="en-US" sz="7700" dirty="0">
                <a:ln w="38100">
                  <a:noFill/>
                </a:ln>
                <a:solidFill>
                  <a:srgbClr val="56C2E9"/>
                </a:solidFill>
                <a:latin typeface="KAHoney" panose="02000803000000000000" pitchFamily="2" charset="0"/>
                <a:ea typeface="KAHoney" panose="02000803000000000000" pitchFamily="2" charset="0"/>
                <a:cs typeface="KAElementary" pitchFamily="2" charset="-127"/>
              </a:rPr>
              <a:t>SCHOOL PSYCH</a:t>
            </a:r>
          </a:p>
        </p:txBody>
      </p:sp>
    </p:spTree>
    <p:extLst>
      <p:ext uri="{BB962C8B-B14F-4D97-AF65-F5344CB8AC3E}">
        <p14:creationId xmlns:p14="http://schemas.microsoft.com/office/powerpoint/2010/main" val="650364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7EC735E-1666-48E1-F237-38423D98E800}"/>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8CCB2BD4-E781-FAF5-F68B-CCA215427B0A}"/>
              </a:ext>
            </a:extLst>
          </p:cNvPr>
          <p:cNvSpPr txBox="1"/>
          <p:nvPr>
            <p:custDataLst>
              <p:tags r:id="rId1"/>
            </p:custDataLst>
          </p:nvPr>
        </p:nvSpPr>
        <p:spPr>
          <a:xfrm>
            <a:off x="0" y="-107863"/>
            <a:ext cx="7772400" cy="1446550"/>
          </a:xfrm>
          <a:prstGeom prst="rect">
            <a:avLst/>
          </a:prstGeom>
          <a:noFill/>
        </p:spPr>
        <p:txBody>
          <a:bodyPr wrap="square" rtlCol="0">
            <a:spAutoFit/>
          </a:bodyPr>
          <a:lstStyle/>
          <a:p>
            <a:pPr algn="ctr"/>
            <a:r>
              <a:rPr lang="en-US" sz="8800" dirty="0">
                <a:ln w="28575">
                  <a:noFill/>
                </a:ln>
                <a:latin typeface="KAElementary" pitchFamily="2" charset="-127"/>
                <a:ea typeface="KAElementary" pitchFamily="2" charset="-127"/>
                <a:cs typeface="KAElementary" pitchFamily="2" charset="-127"/>
              </a:rPr>
              <a:t>from the desk of the</a:t>
            </a:r>
          </a:p>
        </p:txBody>
      </p:sp>
      <p:sp>
        <p:nvSpPr>
          <p:cNvPr id="15" name="TextBox 14">
            <a:extLst>
              <a:ext uri="{FF2B5EF4-FFF2-40B4-BE49-F238E27FC236}">
                <a16:creationId xmlns:a16="http://schemas.microsoft.com/office/drawing/2014/main" id="{171256B0-1B75-72DF-F518-C0A5F1F3BA5B}"/>
              </a:ext>
            </a:extLst>
          </p:cNvPr>
          <p:cNvSpPr txBox="1"/>
          <p:nvPr>
            <p:custDataLst>
              <p:tags r:id="rId2"/>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a:t>
            </a:r>
            <a:r>
              <a:rPr lang="en-US" sz="1600" b="1" dirty="0">
                <a:latin typeface="APLPapaTroll" panose="02000603000000000000" pitchFamily="2" charset="0"/>
                <a:ea typeface="APLPapaTroll" panose="02000603000000000000" pitchFamily="2" charset="0"/>
              </a:rPr>
              <a:t>“Level Up! Social Skills for Boys.”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positive behavior.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1" name="TextBox 10">
            <a:extLst>
              <a:ext uri="{FF2B5EF4-FFF2-40B4-BE49-F238E27FC236}">
                <a16:creationId xmlns:a16="http://schemas.microsoft.com/office/drawing/2014/main" id="{463BCA39-9957-6BF9-E4EB-F3C1CA3E8F29}"/>
              </a:ext>
            </a:extLst>
          </p:cNvPr>
          <p:cNvSpPr txBox="1"/>
          <p:nvPr>
            <p:custDataLst>
              <p:tags r:id="rId3"/>
            </p:custDataLst>
          </p:nvPr>
        </p:nvSpPr>
        <p:spPr>
          <a:xfrm>
            <a:off x="-3362500" y="904162"/>
            <a:ext cx="14497397" cy="969496"/>
          </a:xfrm>
          <a:prstGeom prst="rect">
            <a:avLst/>
          </a:prstGeom>
          <a:noFill/>
        </p:spPr>
        <p:txBody>
          <a:bodyPr wrap="square" rtlCol="0">
            <a:spAutoFit/>
          </a:bodyPr>
          <a:lstStyle/>
          <a:p>
            <a:pPr algn="ctr"/>
            <a:r>
              <a:rPr lang="en-US" sz="5700" dirty="0">
                <a:ln w="38100">
                  <a:noFill/>
                </a:ln>
                <a:latin typeface="KAHoney" panose="02000803000000000000" pitchFamily="2" charset="0"/>
                <a:ea typeface="KAHoney" panose="02000803000000000000" pitchFamily="2" charset="0"/>
                <a:cs typeface="KAElementary" pitchFamily="2" charset="-127"/>
              </a:rPr>
              <a:t>SCHOOL COUNSELOR</a:t>
            </a:r>
          </a:p>
        </p:txBody>
      </p:sp>
    </p:spTree>
    <p:extLst>
      <p:ext uri="{BB962C8B-B14F-4D97-AF65-F5344CB8AC3E}">
        <p14:creationId xmlns:p14="http://schemas.microsoft.com/office/powerpoint/2010/main" val="2065360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A149048-C218-1CEF-D838-8BABE9C25D3B}"/>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E88F4B25-9A14-B205-83CA-E35C20EBDE94}"/>
              </a:ext>
            </a:extLst>
          </p:cNvPr>
          <p:cNvSpPr txBox="1"/>
          <p:nvPr>
            <p:custDataLst>
              <p:tags r:id="rId1"/>
            </p:custDataLst>
          </p:nvPr>
        </p:nvSpPr>
        <p:spPr>
          <a:xfrm>
            <a:off x="-2" y="-150509"/>
            <a:ext cx="7772400" cy="1446550"/>
          </a:xfrm>
          <a:prstGeom prst="rect">
            <a:avLst/>
          </a:prstGeom>
          <a:noFill/>
        </p:spPr>
        <p:txBody>
          <a:bodyPr wrap="square" rtlCol="0">
            <a:spAutoFit/>
          </a:bodyPr>
          <a:lstStyle/>
          <a:p>
            <a:pPr algn="ctr"/>
            <a:r>
              <a:rPr lang="en-US" sz="8800" dirty="0">
                <a:ln w="28575">
                  <a:noFill/>
                </a:ln>
                <a:latin typeface="KAElementary" pitchFamily="2" charset="-127"/>
                <a:ea typeface="KAElementary" pitchFamily="2" charset="-127"/>
                <a:cs typeface="KAElementary" pitchFamily="2" charset="-127"/>
              </a:rPr>
              <a:t>from the desk of the</a:t>
            </a:r>
          </a:p>
        </p:txBody>
      </p:sp>
      <p:sp>
        <p:nvSpPr>
          <p:cNvPr id="15" name="TextBox 14">
            <a:extLst>
              <a:ext uri="{FF2B5EF4-FFF2-40B4-BE49-F238E27FC236}">
                <a16:creationId xmlns:a16="http://schemas.microsoft.com/office/drawing/2014/main" id="{22419C9E-4821-8DB8-ED39-CA6BFEA4661A}"/>
              </a:ext>
            </a:extLst>
          </p:cNvPr>
          <p:cNvSpPr txBox="1"/>
          <p:nvPr>
            <p:custDataLst>
              <p:tags r:id="rId2"/>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a:t>
            </a:r>
            <a:r>
              <a:rPr lang="en-US" sz="1600" b="1" dirty="0">
                <a:latin typeface="APLPapaTroll" panose="02000603000000000000" pitchFamily="2" charset="0"/>
                <a:ea typeface="APLPapaTroll" panose="02000603000000000000" pitchFamily="2" charset="0"/>
              </a:rPr>
              <a:t>“Level Up! Social Skills for Boys.”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positive behavior.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1" name="TextBox 10">
            <a:extLst>
              <a:ext uri="{FF2B5EF4-FFF2-40B4-BE49-F238E27FC236}">
                <a16:creationId xmlns:a16="http://schemas.microsoft.com/office/drawing/2014/main" id="{43F408B1-EFDA-BA02-AB51-EC12544C825F}"/>
              </a:ext>
            </a:extLst>
          </p:cNvPr>
          <p:cNvSpPr txBox="1"/>
          <p:nvPr>
            <p:custDataLst>
              <p:tags r:id="rId3"/>
            </p:custDataLst>
          </p:nvPr>
        </p:nvSpPr>
        <p:spPr>
          <a:xfrm>
            <a:off x="-3362500" y="800686"/>
            <a:ext cx="14497397" cy="1200329"/>
          </a:xfrm>
          <a:prstGeom prst="rect">
            <a:avLst/>
          </a:prstGeom>
          <a:noFill/>
        </p:spPr>
        <p:txBody>
          <a:bodyPr wrap="square" rtlCol="0">
            <a:spAutoFit/>
          </a:bodyPr>
          <a:lstStyle/>
          <a:p>
            <a:pPr algn="ctr"/>
            <a:r>
              <a:rPr lang="en-US" sz="7200" dirty="0">
                <a:ln w="38100">
                  <a:noFill/>
                </a:ln>
                <a:latin typeface="KAHoney" panose="02000803000000000000" pitchFamily="2" charset="0"/>
                <a:ea typeface="KAHoney" panose="02000803000000000000" pitchFamily="2" charset="0"/>
                <a:cs typeface="KAElementary" pitchFamily="2" charset="-127"/>
              </a:rPr>
              <a:t>SOCIAL WORKER</a:t>
            </a:r>
          </a:p>
        </p:txBody>
      </p:sp>
    </p:spTree>
    <p:extLst>
      <p:ext uri="{BB962C8B-B14F-4D97-AF65-F5344CB8AC3E}">
        <p14:creationId xmlns:p14="http://schemas.microsoft.com/office/powerpoint/2010/main" val="1288791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F9ABC0D8-248B-8F5E-1E1E-9BA856960B1D}"/>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7A21B2AB-0152-E185-32E7-FCB28731A28A}"/>
              </a:ext>
            </a:extLst>
          </p:cNvPr>
          <p:cNvSpPr txBox="1"/>
          <p:nvPr>
            <p:custDataLst>
              <p:tags r:id="rId1"/>
            </p:custDataLst>
          </p:nvPr>
        </p:nvSpPr>
        <p:spPr>
          <a:xfrm>
            <a:off x="-2" y="-157755"/>
            <a:ext cx="7772400" cy="1446550"/>
          </a:xfrm>
          <a:prstGeom prst="rect">
            <a:avLst/>
          </a:prstGeom>
          <a:noFill/>
        </p:spPr>
        <p:txBody>
          <a:bodyPr wrap="square" rtlCol="0">
            <a:spAutoFit/>
          </a:bodyPr>
          <a:lstStyle/>
          <a:p>
            <a:pPr algn="ctr"/>
            <a:r>
              <a:rPr lang="en-US" sz="8800" dirty="0">
                <a:ln w="28575">
                  <a:noFill/>
                </a:ln>
                <a:latin typeface="KAElementary" pitchFamily="2" charset="-127"/>
                <a:ea typeface="KAElementary" pitchFamily="2" charset="-127"/>
                <a:cs typeface="KAElementary" pitchFamily="2" charset="-127"/>
              </a:rPr>
              <a:t>from the desk of the</a:t>
            </a:r>
          </a:p>
        </p:txBody>
      </p:sp>
      <p:sp>
        <p:nvSpPr>
          <p:cNvPr id="15" name="TextBox 14">
            <a:extLst>
              <a:ext uri="{FF2B5EF4-FFF2-40B4-BE49-F238E27FC236}">
                <a16:creationId xmlns:a16="http://schemas.microsoft.com/office/drawing/2014/main" id="{F1788D28-D0BF-8FB7-7207-A0DF0BE2911B}"/>
              </a:ext>
            </a:extLst>
          </p:cNvPr>
          <p:cNvSpPr txBox="1"/>
          <p:nvPr>
            <p:custDataLst>
              <p:tags r:id="rId2"/>
            </p:custDataLst>
          </p:nvPr>
        </p:nvSpPr>
        <p:spPr>
          <a:xfrm>
            <a:off x="244094" y="2037616"/>
            <a:ext cx="7185243"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Psychologist called </a:t>
            </a:r>
            <a:r>
              <a:rPr lang="en-US" sz="1600" b="1" dirty="0">
                <a:latin typeface="APLPapaTroll" panose="02000603000000000000" pitchFamily="2" charset="0"/>
                <a:ea typeface="APLPapaTroll" panose="02000603000000000000" pitchFamily="2" charset="0"/>
              </a:rPr>
              <a:t>“Level Up! Social Skills for Boys.”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positive behavior.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1" name="TextBox 10">
            <a:extLst>
              <a:ext uri="{FF2B5EF4-FFF2-40B4-BE49-F238E27FC236}">
                <a16:creationId xmlns:a16="http://schemas.microsoft.com/office/drawing/2014/main" id="{3ABC2D12-AA3F-729E-23ED-B0D5C6C76E05}"/>
              </a:ext>
            </a:extLst>
          </p:cNvPr>
          <p:cNvSpPr txBox="1"/>
          <p:nvPr>
            <p:custDataLst>
              <p:tags r:id="rId3"/>
            </p:custDataLst>
          </p:nvPr>
        </p:nvSpPr>
        <p:spPr>
          <a:xfrm>
            <a:off x="-3362500" y="800686"/>
            <a:ext cx="14497397" cy="1323439"/>
          </a:xfrm>
          <a:prstGeom prst="rect">
            <a:avLst/>
          </a:prstGeom>
          <a:noFill/>
        </p:spPr>
        <p:txBody>
          <a:bodyPr wrap="square" rtlCol="0">
            <a:spAutoFit/>
          </a:bodyPr>
          <a:lstStyle/>
          <a:p>
            <a:pPr algn="ctr"/>
            <a:r>
              <a:rPr lang="en-US" sz="7700" dirty="0">
                <a:ln w="38100">
                  <a:noFill/>
                </a:ln>
                <a:latin typeface="KAHoney" panose="02000803000000000000" pitchFamily="2" charset="0"/>
                <a:ea typeface="KAHoney" panose="02000803000000000000" pitchFamily="2" charset="0"/>
                <a:cs typeface="KAElementary" pitchFamily="2" charset="-127"/>
              </a:rPr>
              <a:t>SCHOOL PSYCH</a:t>
            </a:r>
          </a:p>
        </p:txBody>
      </p:sp>
    </p:spTree>
    <p:extLst>
      <p:ext uri="{BB962C8B-B14F-4D97-AF65-F5344CB8AC3E}">
        <p14:creationId xmlns:p14="http://schemas.microsoft.com/office/powerpoint/2010/main" val="3323201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1614FE7-4AE5-9528-4627-C4113B077780}"/>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897C2C8-0781-8F6B-5F83-7D281DA98065}"/>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
        <p:nvSpPr>
          <p:cNvPr id="8" name="TextBox 7">
            <a:extLst>
              <a:ext uri="{FF2B5EF4-FFF2-40B4-BE49-F238E27FC236}">
                <a16:creationId xmlns:a16="http://schemas.microsoft.com/office/drawing/2014/main" id="{1A5D1631-43F4-DAEA-2EBA-9CEB95C228AD}"/>
              </a:ext>
            </a:extLst>
          </p:cNvPr>
          <p:cNvSpPr txBox="1"/>
          <p:nvPr>
            <p:custDataLst>
              <p:tags r:id="rId2"/>
            </p:custDataLst>
          </p:nvPr>
        </p:nvSpPr>
        <p:spPr>
          <a:xfrm>
            <a:off x="-52325" y="853153"/>
            <a:ext cx="7877049" cy="954107"/>
          </a:xfrm>
          <a:prstGeom prst="rect">
            <a:avLst/>
          </a:prstGeom>
          <a:noFill/>
        </p:spPr>
        <p:txBody>
          <a:bodyPr wrap="square" rtlCol="0">
            <a:spAutoFit/>
          </a:bodyPr>
          <a:lstStyle/>
          <a:p>
            <a:pPr algn="ctr"/>
            <a:r>
              <a:rPr lang="en-US" sz="5500" dirty="0">
                <a:ln w="19050">
                  <a:noFill/>
                </a:ln>
                <a:solidFill>
                  <a:srgbClr val="56C2E9"/>
                </a:solidFill>
                <a:latin typeface="KAHoney" panose="02000803000000000000" pitchFamily="2" charset="0"/>
                <a:ea typeface="KAHoney" panose="02000803000000000000" pitchFamily="2" charset="0"/>
                <a:cs typeface="KAElementary" pitchFamily="2" charset="-127"/>
              </a:rPr>
              <a:t>CONSEJER0 ESCOLAR</a:t>
            </a:r>
          </a:p>
        </p:txBody>
      </p:sp>
      <p:sp>
        <p:nvSpPr>
          <p:cNvPr id="15" name="TextBox 14">
            <a:extLst>
              <a:ext uri="{FF2B5EF4-FFF2-40B4-BE49-F238E27FC236}">
                <a16:creationId xmlns:a16="http://schemas.microsoft.com/office/drawing/2014/main" id="{E0903124-1A2B-9A3F-3550-9FA1CA8D9A30}"/>
              </a:ext>
            </a:extLst>
          </p:cNvPr>
          <p:cNvSpPr txBox="1"/>
          <p:nvPr>
            <p:custDataLst>
              <p:tags r:id="rId3"/>
            </p:custDataLst>
          </p:nvPr>
        </p:nvSpPr>
        <p:spPr>
          <a:xfrm>
            <a:off x="226017" y="1887842"/>
            <a:ext cx="7302288" cy="823302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020645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5D12091-74F1-0831-3D62-4B7425080527}"/>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 la</a:t>
            </a:r>
          </a:p>
        </p:txBody>
      </p:sp>
      <p:sp>
        <p:nvSpPr>
          <p:cNvPr id="8" name="TextBox 7">
            <a:extLst>
              <a:ext uri="{FF2B5EF4-FFF2-40B4-BE49-F238E27FC236}">
                <a16:creationId xmlns:a16="http://schemas.microsoft.com/office/drawing/2014/main" id="{906BEF58-26EA-17E0-C6CE-491F2F0B7764}"/>
              </a:ext>
            </a:extLst>
          </p:cNvPr>
          <p:cNvSpPr txBox="1"/>
          <p:nvPr>
            <p:custDataLst>
              <p:tags r:id="rId2"/>
            </p:custDataLst>
          </p:nvPr>
        </p:nvSpPr>
        <p:spPr>
          <a:xfrm>
            <a:off x="-52325" y="853153"/>
            <a:ext cx="7877049" cy="954107"/>
          </a:xfrm>
          <a:prstGeom prst="rect">
            <a:avLst/>
          </a:prstGeom>
          <a:noFill/>
        </p:spPr>
        <p:txBody>
          <a:bodyPr wrap="square" rtlCol="0">
            <a:spAutoFit/>
          </a:bodyPr>
          <a:lstStyle/>
          <a:p>
            <a:pPr algn="ctr"/>
            <a:r>
              <a:rPr lang="en-US" sz="5500" dirty="0">
                <a:ln w="19050">
                  <a:noFill/>
                </a:ln>
                <a:solidFill>
                  <a:srgbClr val="56C2E9"/>
                </a:solidFill>
                <a:latin typeface="KAHoney" panose="02000803000000000000" pitchFamily="2" charset="0"/>
                <a:ea typeface="KAHoney" panose="02000803000000000000" pitchFamily="2" charset="0"/>
                <a:cs typeface="KAElementary" pitchFamily="2" charset="-127"/>
              </a:rPr>
              <a:t>CONSEJERA ESCOLAR</a:t>
            </a:r>
          </a:p>
        </p:txBody>
      </p:sp>
      <p:sp>
        <p:nvSpPr>
          <p:cNvPr id="15" name="TextBox 14">
            <a:extLst>
              <a:ext uri="{FF2B5EF4-FFF2-40B4-BE49-F238E27FC236}">
                <a16:creationId xmlns:a16="http://schemas.microsoft.com/office/drawing/2014/main" id="{9F435CB0-BA5B-8976-05DC-DA3632537FE8}"/>
              </a:ext>
            </a:extLst>
          </p:cNvPr>
          <p:cNvSpPr txBox="1"/>
          <p:nvPr>
            <p:custDataLst>
              <p:tags r:id="rId3"/>
            </p:custDataLst>
          </p:nvPr>
        </p:nvSpPr>
        <p:spPr>
          <a:xfrm>
            <a:off x="226017" y="1887842"/>
            <a:ext cx="7302288" cy="823302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22236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33641E2E-07C8-33BB-17DC-46FB20DC606C}"/>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5660A344-2EAC-1809-CF53-03A3DA36E51F}"/>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 la</a:t>
            </a:r>
          </a:p>
        </p:txBody>
      </p:sp>
      <p:sp>
        <p:nvSpPr>
          <p:cNvPr id="8" name="TextBox 7">
            <a:extLst>
              <a:ext uri="{FF2B5EF4-FFF2-40B4-BE49-F238E27FC236}">
                <a16:creationId xmlns:a16="http://schemas.microsoft.com/office/drawing/2014/main" id="{6B3571A1-6D8B-9A75-4FB2-F8DFEF8FD8C1}"/>
              </a:ext>
            </a:extLst>
          </p:cNvPr>
          <p:cNvSpPr txBox="1"/>
          <p:nvPr>
            <p:custDataLst>
              <p:tags r:id="rId2"/>
            </p:custDataLst>
          </p:nvPr>
        </p:nvSpPr>
        <p:spPr>
          <a:xfrm>
            <a:off x="-52325" y="879857"/>
            <a:ext cx="7877049" cy="892552"/>
          </a:xfrm>
          <a:prstGeom prst="rect">
            <a:avLst/>
          </a:prstGeom>
          <a:noFill/>
        </p:spPr>
        <p:txBody>
          <a:bodyPr wrap="square" rtlCol="0">
            <a:spAutoFit/>
          </a:bodyPr>
          <a:lstStyle/>
          <a:p>
            <a:pPr algn="ctr"/>
            <a:r>
              <a:rPr lang="en-US" sz="5200" dirty="0">
                <a:ln w="19050">
                  <a:noFill/>
                </a:ln>
                <a:solidFill>
                  <a:srgbClr val="56C2E9"/>
                </a:solidFill>
                <a:latin typeface="KAHoney" panose="02000803000000000000" pitchFamily="2" charset="0"/>
                <a:ea typeface="KAHoney" panose="02000803000000000000" pitchFamily="2" charset="0"/>
                <a:cs typeface="KAElementary" pitchFamily="2" charset="-127"/>
              </a:rPr>
              <a:t>TRABAJADORA SOCIAL </a:t>
            </a:r>
          </a:p>
        </p:txBody>
      </p:sp>
      <p:sp>
        <p:nvSpPr>
          <p:cNvPr id="15" name="TextBox 14">
            <a:extLst>
              <a:ext uri="{FF2B5EF4-FFF2-40B4-BE49-F238E27FC236}">
                <a16:creationId xmlns:a16="http://schemas.microsoft.com/office/drawing/2014/main" id="{DC925081-A124-89B7-9A7F-2F906501A2C9}"/>
              </a:ext>
            </a:extLst>
          </p:cNvPr>
          <p:cNvSpPr txBox="1"/>
          <p:nvPr>
            <p:custDataLst>
              <p:tags r:id="rId3"/>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977060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BEF45DD-C888-0E89-1762-9513B0FA7DE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69739C4-4664-3181-B068-55E4B54C2395}"/>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
        <p:nvSpPr>
          <p:cNvPr id="8" name="TextBox 7">
            <a:extLst>
              <a:ext uri="{FF2B5EF4-FFF2-40B4-BE49-F238E27FC236}">
                <a16:creationId xmlns:a16="http://schemas.microsoft.com/office/drawing/2014/main" id="{D861F416-EDBC-CE38-8FE2-2C74E1F38574}"/>
              </a:ext>
            </a:extLst>
          </p:cNvPr>
          <p:cNvSpPr txBox="1"/>
          <p:nvPr>
            <p:custDataLst>
              <p:tags r:id="rId2"/>
            </p:custDataLst>
          </p:nvPr>
        </p:nvSpPr>
        <p:spPr>
          <a:xfrm>
            <a:off x="-52325" y="853153"/>
            <a:ext cx="7877049" cy="938719"/>
          </a:xfrm>
          <a:prstGeom prst="rect">
            <a:avLst/>
          </a:prstGeom>
          <a:noFill/>
        </p:spPr>
        <p:txBody>
          <a:bodyPr wrap="square" rtlCol="0">
            <a:spAutoFit/>
          </a:bodyPr>
          <a:lstStyle/>
          <a:p>
            <a:pPr algn="ctr"/>
            <a:r>
              <a:rPr lang="en-US" sz="5500" dirty="0">
                <a:ln w="19050">
                  <a:noFill/>
                </a:ln>
                <a:solidFill>
                  <a:srgbClr val="56C2E9"/>
                </a:solidFill>
                <a:latin typeface="KAHoney" panose="02000803000000000000" pitchFamily="2" charset="0"/>
                <a:ea typeface="KAHoney" panose="02000803000000000000" pitchFamily="2" charset="0"/>
                <a:cs typeface="KAElementary" pitchFamily="2" charset="-127"/>
              </a:rPr>
              <a:t>TRABAJADOR SOCIAL</a:t>
            </a:r>
          </a:p>
        </p:txBody>
      </p:sp>
      <p:sp>
        <p:nvSpPr>
          <p:cNvPr id="15" name="TextBox 14">
            <a:extLst>
              <a:ext uri="{FF2B5EF4-FFF2-40B4-BE49-F238E27FC236}">
                <a16:creationId xmlns:a16="http://schemas.microsoft.com/office/drawing/2014/main" id="{926F06AB-A364-A4EC-E9B2-32DFBF9D9FB6}"/>
              </a:ext>
            </a:extLst>
          </p:cNvPr>
          <p:cNvSpPr txBox="1"/>
          <p:nvPr>
            <p:custDataLst>
              <p:tags r:id="rId3"/>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a:t>
            </a:r>
            <a:r>
              <a:rPr lang="es-ES" altLang="en-US" sz="1550" dirty="0">
                <a:latin typeface="APLPapaTroll" panose="02000603000000000000" pitchFamily="2" charset="0"/>
                <a:ea typeface="APLPapaTroll" panose="02000603000000000000" pitchFamily="2" charset="0"/>
              </a:rPr>
              <a:t>trabajador</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0242063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6189E58A-1C6C-989F-7F90-12271E6DA7D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568C31D3-2D32-CC32-24E1-C323E06733D1}"/>
              </a:ext>
            </a:extLst>
          </p:cNvPr>
          <p:cNvSpPr txBox="1"/>
          <p:nvPr>
            <p:custDataLst>
              <p:tags r:id="rId1"/>
            </p:custDataLst>
          </p:nvPr>
        </p:nvSpPr>
        <p:spPr>
          <a:xfrm>
            <a:off x="-52325" y="853153"/>
            <a:ext cx="7877049" cy="938719"/>
          </a:xfrm>
          <a:prstGeom prst="rect">
            <a:avLst/>
          </a:prstGeom>
          <a:noFill/>
        </p:spPr>
        <p:txBody>
          <a:bodyPr wrap="square" rtlCol="0">
            <a:spAutoFit/>
          </a:bodyPr>
          <a:lstStyle/>
          <a:p>
            <a:pPr algn="ctr"/>
            <a:r>
              <a:rPr lang="en-US" sz="5500" dirty="0">
                <a:ln w="19050">
                  <a:noFill/>
                </a:ln>
                <a:solidFill>
                  <a:srgbClr val="56C2E9"/>
                </a:solidFill>
                <a:latin typeface="KAHoney" panose="02000803000000000000" pitchFamily="2" charset="0"/>
                <a:ea typeface="KAHoney" panose="02000803000000000000" pitchFamily="2" charset="0"/>
                <a:cs typeface="KAElementary" pitchFamily="2" charset="-127"/>
              </a:rPr>
              <a:t>PSICÓLOGO ESCOLAR</a:t>
            </a:r>
          </a:p>
        </p:txBody>
      </p:sp>
      <p:sp>
        <p:nvSpPr>
          <p:cNvPr id="15" name="TextBox 14">
            <a:extLst>
              <a:ext uri="{FF2B5EF4-FFF2-40B4-BE49-F238E27FC236}">
                <a16:creationId xmlns:a16="http://schemas.microsoft.com/office/drawing/2014/main" id="{CBC04183-0773-E1DD-AA61-A3859FFCCEBC}"/>
              </a:ext>
            </a:extLst>
          </p:cNvPr>
          <p:cNvSpPr txBox="1"/>
          <p:nvPr>
            <p:custDataLst>
              <p:tags r:id="rId2"/>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1BE6C84-3085-652E-2AB5-972A555FB6EF}"/>
              </a:ext>
            </a:extLst>
          </p:cNvPr>
          <p:cNvSpPr txBox="1"/>
          <p:nvPr>
            <p:custDataLst>
              <p:tags r:id="rId3"/>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Tree>
    <p:extLst>
      <p:ext uri="{BB962C8B-B14F-4D97-AF65-F5344CB8AC3E}">
        <p14:creationId xmlns:p14="http://schemas.microsoft.com/office/powerpoint/2010/main" val="2464581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0BCF320B-DE22-A632-E5DF-4C706FCDC5A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56A47A5-34C9-87DC-9F7E-922A8694CC1C}"/>
              </a:ext>
            </a:extLst>
          </p:cNvPr>
          <p:cNvSpPr txBox="1"/>
          <p:nvPr>
            <p:custDataLst>
              <p:tags r:id="rId1"/>
            </p:custDataLst>
          </p:nvPr>
        </p:nvSpPr>
        <p:spPr>
          <a:xfrm>
            <a:off x="-52325" y="853153"/>
            <a:ext cx="7877049" cy="938719"/>
          </a:xfrm>
          <a:prstGeom prst="rect">
            <a:avLst/>
          </a:prstGeom>
          <a:noFill/>
        </p:spPr>
        <p:txBody>
          <a:bodyPr wrap="square" rtlCol="0">
            <a:spAutoFit/>
          </a:bodyPr>
          <a:lstStyle/>
          <a:p>
            <a:pPr algn="ctr"/>
            <a:r>
              <a:rPr lang="en-US" sz="5500" dirty="0">
                <a:ln w="19050">
                  <a:noFill/>
                </a:ln>
                <a:solidFill>
                  <a:srgbClr val="56C2E9"/>
                </a:solidFill>
                <a:latin typeface="KAHoney" panose="02000803000000000000" pitchFamily="2" charset="0"/>
                <a:ea typeface="KAHoney" panose="02000803000000000000" pitchFamily="2" charset="0"/>
                <a:cs typeface="KAElementary" pitchFamily="2" charset="-127"/>
              </a:rPr>
              <a:t>PSICÓLOGA ESCOLAR</a:t>
            </a:r>
          </a:p>
        </p:txBody>
      </p:sp>
      <p:sp>
        <p:nvSpPr>
          <p:cNvPr id="15" name="TextBox 14">
            <a:extLst>
              <a:ext uri="{FF2B5EF4-FFF2-40B4-BE49-F238E27FC236}">
                <a16:creationId xmlns:a16="http://schemas.microsoft.com/office/drawing/2014/main" id="{30362B04-6DDE-9C76-AF1E-CD9C168685C0}"/>
              </a:ext>
            </a:extLst>
          </p:cNvPr>
          <p:cNvSpPr txBox="1"/>
          <p:nvPr>
            <p:custDataLst>
              <p:tags r:id="rId2"/>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FCA31608-5423-FD4C-40E7-3C79CDF08904}"/>
              </a:ext>
            </a:extLst>
          </p:cNvPr>
          <p:cNvSpPr txBox="1"/>
          <p:nvPr>
            <p:custDataLst>
              <p:tags r:id="rId3"/>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Tree>
    <p:extLst>
      <p:ext uri="{BB962C8B-B14F-4D97-AF65-F5344CB8AC3E}">
        <p14:creationId xmlns:p14="http://schemas.microsoft.com/office/powerpoint/2010/main" val="680421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D1A13A4-39DE-78FF-187E-B84D4F895F5C}"/>
              </a:ext>
            </a:extLst>
          </p:cNvPr>
          <p:cNvSpPr txBox="1"/>
          <p:nvPr>
            <p:custDataLst>
              <p:tags r:id="rId1"/>
            </p:custDataLst>
          </p:nvPr>
        </p:nvSpPr>
        <p:spPr>
          <a:xfrm>
            <a:off x="-808621" y="-83130"/>
            <a:ext cx="9349507" cy="1446550"/>
          </a:xfrm>
          <a:prstGeom prst="rect">
            <a:avLst/>
          </a:prstGeom>
          <a:noFill/>
        </p:spPr>
        <p:txBody>
          <a:bodyPr wrap="square" rtlCol="0">
            <a:spAutoFit/>
          </a:bodyPr>
          <a:lstStyle/>
          <a:p>
            <a:pPr algn="ctr"/>
            <a:r>
              <a:rPr lang="en-US" sz="8700" dirty="0">
                <a:ln w="28575">
                  <a:noFill/>
                </a:ln>
                <a:latin typeface="KAElementary" pitchFamily="2" charset="-127"/>
                <a:ea typeface="KAElementary" pitchFamily="2" charset="-127"/>
                <a:cs typeface="KAElementary" pitchFamily="2" charset="-127"/>
              </a:rPr>
              <a:t>teacher referral form</a:t>
            </a:r>
          </a:p>
        </p:txBody>
      </p:sp>
      <p:sp>
        <p:nvSpPr>
          <p:cNvPr id="2" name="TextBox 1">
            <a:extLst>
              <a:ext uri="{FF2B5EF4-FFF2-40B4-BE49-F238E27FC236}">
                <a16:creationId xmlns:a16="http://schemas.microsoft.com/office/drawing/2014/main" id="{663C4735-3C27-CB9B-CCBF-7242D4D5D87C}"/>
              </a:ext>
            </a:extLst>
          </p:cNvPr>
          <p:cNvSpPr txBox="1"/>
          <p:nvPr>
            <p:custDataLst>
              <p:tags r:id="rId2"/>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4"/>
            </p:custDataLst>
          </p:nvPr>
        </p:nvSpPr>
        <p:spPr>
          <a:xfrm>
            <a:off x="290316" y="2584946"/>
            <a:ext cx="7244678" cy="2431435"/>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“Level Up! Social Skills for Boys.”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self-control, problem-solving skills, and positive behavior.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9EE5C8A-A386-6436-1A23-CA235D325986}"/>
              </a:ext>
            </a:extLst>
          </p:cNvPr>
          <p:cNvSpPr txBox="1"/>
          <p:nvPr>
            <p:custDataLst>
              <p:tags r:id="rId5"/>
            </p:custDataLst>
          </p:nvPr>
        </p:nvSpPr>
        <p:spPr>
          <a:xfrm>
            <a:off x="224191" y="4579701"/>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
        <p:nvSpPr>
          <p:cNvPr id="30" name="TextBox 29">
            <a:extLst>
              <a:ext uri="{FF2B5EF4-FFF2-40B4-BE49-F238E27FC236}">
                <a16:creationId xmlns:a16="http://schemas.microsoft.com/office/drawing/2014/main" id="{63270EB1-33B7-A57E-30D4-93BF577BCF00}"/>
              </a:ext>
            </a:extLst>
          </p:cNvPr>
          <p:cNvSpPr txBox="1"/>
          <p:nvPr>
            <p:custDataLst>
              <p:tags r:id="rId6"/>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F3179871-E53F-F833-5341-B0A56651FF82}"/>
              </a:ext>
            </a:extLst>
          </p:cNvPr>
          <p:cNvSpPr txBox="1"/>
          <p:nvPr>
            <p:custDataLst>
              <p:tags r:id="rId7"/>
            </p:custDataLst>
          </p:nvPr>
        </p:nvSpPr>
        <p:spPr>
          <a:xfrm>
            <a:off x="-3355840" y="898148"/>
            <a:ext cx="14497397" cy="1015663"/>
          </a:xfrm>
          <a:prstGeom prst="rect">
            <a:avLst/>
          </a:prstGeom>
          <a:noFill/>
        </p:spPr>
        <p:txBody>
          <a:bodyPr wrap="square" rtlCol="0">
            <a:spAutoFit/>
          </a:bodyPr>
          <a:lstStyle/>
          <a:p>
            <a:pPr algn="ctr"/>
            <a:r>
              <a:rPr lang="en-US" sz="6000" dirty="0">
                <a:ln w="38100">
                  <a:noFill/>
                </a:ln>
                <a:solidFill>
                  <a:srgbClr val="56C2E9"/>
                </a:solidFill>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3670791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2D4CC45A-930A-D7B1-D1BB-71D8AB8E399C}"/>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1BBA274-76B6-3283-6856-F6056C3C11E3}"/>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
        <p:nvSpPr>
          <p:cNvPr id="8" name="TextBox 7">
            <a:extLst>
              <a:ext uri="{FF2B5EF4-FFF2-40B4-BE49-F238E27FC236}">
                <a16:creationId xmlns:a16="http://schemas.microsoft.com/office/drawing/2014/main" id="{BC46C1B8-1643-3858-6F74-87C22DD00BFB}"/>
              </a:ext>
            </a:extLst>
          </p:cNvPr>
          <p:cNvSpPr txBox="1"/>
          <p:nvPr>
            <p:custDataLst>
              <p:tags r:id="rId2"/>
            </p:custDataLst>
          </p:nvPr>
        </p:nvSpPr>
        <p:spPr>
          <a:xfrm>
            <a:off x="-52325" y="853153"/>
            <a:ext cx="7877049" cy="954107"/>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CONSEJER0 ESCOLAR</a:t>
            </a:r>
          </a:p>
        </p:txBody>
      </p:sp>
      <p:sp>
        <p:nvSpPr>
          <p:cNvPr id="15" name="TextBox 14">
            <a:extLst>
              <a:ext uri="{FF2B5EF4-FFF2-40B4-BE49-F238E27FC236}">
                <a16:creationId xmlns:a16="http://schemas.microsoft.com/office/drawing/2014/main" id="{C13C1765-1630-AED7-AC9F-BB53E5829058}"/>
              </a:ext>
            </a:extLst>
          </p:cNvPr>
          <p:cNvSpPr txBox="1"/>
          <p:nvPr>
            <p:custDataLst>
              <p:tags r:id="rId3"/>
            </p:custDataLst>
          </p:nvPr>
        </p:nvSpPr>
        <p:spPr>
          <a:xfrm>
            <a:off x="226017" y="1887842"/>
            <a:ext cx="7302288" cy="823302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consejero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0088284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3F656C77-509D-FF09-BB8A-F2CB3BB3C091}"/>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5AE28E1-AAB1-BE7C-C36D-81C7DE7C8E63}"/>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 la</a:t>
            </a:r>
          </a:p>
        </p:txBody>
      </p:sp>
      <p:sp>
        <p:nvSpPr>
          <p:cNvPr id="8" name="TextBox 7">
            <a:extLst>
              <a:ext uri="{FF2B5EF4-FFF2-40B4-BE49-F238E27FC236}">
                <a16:creationId xmlns:a16="http://schemas.microsoft.com/office/drawing/2014/main" id="{33E086D0-C34C-ECB8-C17E-701BA41DAF3C}"/>
              </a:ext>
            </a:extLst>
          </p:cNvPr>
          <p:cNvSpPr txBox="1"/>
          <p:nvPr>
            <p:custDataLst>
              <p:tags r:id="rId2"/>
            </p:custDataLst>
          </p:nvPr>
        </p:nvSpPr>
        <p:spPr>
          <a:xfrm>
            <a:off x="-52325" y="853153"/>
            <a:ext cx="7877049" cy="954107"/>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CONSEJERA ESCOLAR</a:t>
            </a:r>
          </a:p>
        </p:txBody>
      </p:sp>
      <p:sp>
        <p:nvSpPr>
          <p:cNvPr id="15" name="TextBox 14">
            <a:extLst>
              <a:ext uri="{FF2B5EF4-FFF2-40B4-BE49-F238E27FC236}">
                <a16:creationId xmlns:a16="http://schemas.microsoft.com/office/drawing/2014/main" id="{17E9B09A-676B-6FCE-3A36-960FF55FA104}"/>
              </a:ext>
            </a:extLst>
          </p:cNvPr>
          <p:cNvSpPr txBox="1"/>
          <p:nvPr>
            <p:custDataLst>
              <p:tags r:id="rId3"/>
            </p:custDataLst>
          </p:nvPr>
        </p:nvSpPr>
        <p:spPr>
          <a:xfrm>
            <a:off x="226017" y="1887842"/>
            <a:ext cx="7302288" cy="823302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consejera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8625111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4FFD9406-9B8F-A7C2-E9C8-92080C08F45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F9599C1B-E69F-9898-E9FC-687B2E38422A}"/>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 la</a:t>
            </a:r>
          </a:p>
        </p:txBody>
      </p:sp>
      <p:sp>
        <p:nvSpPr>
          <p:cNvPr id="8" name="TextBox 7">
            <a:extLst>
              <a:ext uri="{FF2B5EF4-FFF2-40B4-BE49-F238E27FC236}">
                <a16:creationId xmlns:a16="http://schemas.microsoft.com/office/drawing/2014/main" id="{C6926F74-A6D6-C1F1-DC92-4A474355E1C6}"/>
              </a:ext>
            </a:extLst>
          </p:cNvPr>
          <p:cNvSpPr txBox="1"/>
          <p:nvPr>
            <p:custDataLst>
              <p:tags r:id="rId2"/>
            </p:custDataLst>
          </p:nvPr>
        </p:nvSpPr>
        <p:spPr>
          <a:xfrm>
            <a:off x="-52325" y="879857"/>
            <a:ext cx="7877049" cy="892552"/>
          </a:xfrm>
          <a:prstGeom prst="rect">
            <a:avLst/>
          </a:prstGeom>
          <a:noFill/>
        </p:spPr>
        <p:txBody>
          <a:bodyPr wrap="square" rtlCol="0">
            <a:spAutoFit/>
          </a:bodyPr>
          <a:lstStyle/>
          <a:p>
            <a:pPr algn="ctr"/>
            <a:r>
              <a:rPr lang="en-US" sz="5200" dirty="0">
                <a:ln w="19050">
                  <a:noFill/>
                </a:ln>
                <a:latin typeface="KAHoney" panose="02000803000000000000" pitchFamily="2" charset="0"/>
                <a:ea typeface="KAHoney" panose="02000803000000000000" pitchFamily="2" charset="0"/>
                <a:cs typeface="KAElementary" pitchFamily="2" charset="-127"/>
              </a:rPr>
              <a:t>TRABAJADORA SOCIAL </a:t>
            </a:r>
          </a:p>
        </p:txBody>
      </p:sp>
      <p:sp>
        <p:nvSpPr>
          <p:cNvPr id="15" name="TextBox 14">
            <a:extLst>
              <a:ext uri="{FF2B5EF4-FFF2-40B4-BE49-F238E27FC236}">
                <a16:creationId xmlns:a16="http://schemas.microsoft.com/office/drawing/2014/main" id="{C06D3BAB-7B80-1261-3AA6-389BADB91F7C}"/>
              </a:ext>
            </a:extLst>
          </p:cNvPr>
          <p:cNvSpPr txBox="1"/>
          <p:nvPr>
            <p:custDataLst>
              <p:tags r:id="rId3"/>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trabajadora social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5314213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53F9C720-8434-2CCE-F6E9-2CB122DB639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14A095D-CE63-AE37-8578-F822408FE818}"/>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
        <p:nvSpPr>
          <p:cNvPr id="8" name="TextBox 7">
            <a:extLst>
              <a:ext uri="{FF2B5EF4-FFF2-40B4-BE49-F238E27FC236}">
                <a16:creationId xmlns:a16="http://schemas.microsoft.com/office/drawing/2014/main" id="{6ECBA34E-7EF8-415C-45B1-E1B9393007C2}"/>
              </a:ext>
            </a:extLst>
          </p:cNvPr>
          <p:cNvSpPr txBox="1"/>
          <p:nvPr>
            <p:custDataLst>
              <p:tags r:id="rId2"/>
            </p:custDataLst>
          </p:nvPr>
        </p:nvSpPr>
        <p:spPr>
          <a:xfrm>
            <a:off x="-52325" y="853153"/>
            <a:ext cx="7877049" cy="938719"/>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TRABAJADOR SOCIAL</a:t>
            </a:r>
          </a:p>
        </p:txBody>
      </p:sp>
      <p:sp>
        <p:nvSpPr>
          <p:cNvPr id="15" name="TextBox 14">
            <a:extLst>
              <a:ext uri="{FF2B5EF4-FFF2-40B4-BE49-F238E27FC236}">
                <a16:creationId xmlns:a16="http://schemas.microsoft.com/office/drawing/2014/main" id="{19B4621E-D81D-2BC1-4A5F-32238AFB84C7}"/>
              </a:ext>
            </a:extLst>
          </p:cNvPr>
          <p:cNvSpPr txBox="1"/>
          <p:nvPr>
            <p:custDataLst>
              <p:tags r:id="rId3"/>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a:t>
            </a:r>
            <a:r>
              <a:rPr lang="es-ES" altLang="en-US" sz="1550" dirty="0">
                <a:latin typeface="APLPapaTroll" panose="02000603000000000000" pitchFamily="2" charset="0"/>
                <a:ea typeface="APLPapaTroll" panose="02000603000000000000" pitchFamily="2" charset="0"/>
              </a:rPr>
              <a:t>trabajador</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4815289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4FEE45F-B4AC-80B0-C632-7E19D83826DF}"/>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7BF3C939-2AD0-FFBD-E7B9-8314267C63C5}"/>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
        <p:nvSpPr>
          <p:cNvPr id="8" name="TextBox 7">
            <a:extLst>
              <a:ext uri="{FF2B5EF4-FFF2-40B4-BE49-F238E27FC236}">
                <a16:creationId xmlns:a16="http://schemas.microsoft.com/office/drawing/2014/main" id="{402A59F7-8CFB-5DEC-9E3A-E0D2FA6BDCA4}"/>
              </a:ext>
            </a:extLst>
          </p:cNvPr>
          <p:cNvSpPr txBox="1"/>
          <p:nvPr>
            <p:custDataLst>
              <p:tags r:id="rId2"/>
            </p:custDataLst>
          </p:nvPr>
        </p:nvSpPr>
        <p:spPr>
          <a:xfrm>
            <a:off x="-52325" y="853153"/>
            <a:ext cx="7877049" cy="938719"/>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PSICÓLOGO ESCOLAR</a:t>
            </a:r>
          </a:p>
        </p:txBody>
      </p:sp>
      <p:sp>
        <p:nvSpPr>
          <p:cNvPr id="15" name="TextBox 14">
            <a:extLst>
              <a:ext uri="{FF2B5EF4-FFF2-40B4-BE49-F238E27FC236}">
                <a16:creationId xmlns:a16="http://schemas.microsoft.com/office/drawing/2014/main" id="{E39BC622-403C-1B53-D83E-3CD8F6C6DF4F}"/>
              </a:ext>
            </a:extLst>
          </p:cNvPr>
          <p:cNvSpPr txBox="1"/>
          <p:nvPr>
            <p:custDataLst>
              <p:tags r:id="rId3"/>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psicólogo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1187981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62FC9431-A0C4-8B12-84B6-FFA3698C093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FDD5ACE-2301-A188-8AC9-E8348A5EA84E}"/>
              </a:ext>
            </a:extLst>
          </p:cNvPr>
          <p:cNvSpPr txBox="1"/>
          <p:nvPr>
            <p:custDataLst>
              <p:tags r:id="rId1"/>
            </p:custDataLst>
          </p:nvPr>
        </p:nvSpPr>
        <p:spPr>
          <a:xfrm>
            <a:off x="0" y="-72649"/>
            <a:ext cx="7772400" cy="1323439"/>
          </a:xfrm>
          <a:prstGeom prst="rect">
            <a:avLst/>
          </a:prstGeom>
          <a:noFill/>
        </p:spPr>
        <p:txBody>
          <a:bodyPr wrap="square" rtlCol="0">
            <a:spAutoFit/>
          </a:bodyPr>
          <a:lstStyle/>
          <a:p>
            <a:pPr algn="ctr"/>
            <a:r>
              <a:rPr lang="en-US" sz="8000" dirty="0" err="1">
                <a:ln w="28575">
                  <a:noFill/>
                </a:ln>
                <a:latin typeface="KAElementary" pitchFamily="2" charset="-127"/>
                <a:ea typeface="KAElementary" pitchFamily="2" charset="-127"/>
                <a:cs typeface="KAElementary" pitchFamily="2" charset="-127"/>
              </a:rPr>
              <a:t>Desde</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el</a:t>
            </a:r>
            <a:r>
              <a:rPr lang="en-US" sz="8000" dirty="0">
                <a:ln w="28575">
                  <a:noFill/>
                </a:ln>
                <a:latin typeface="KAElementary" pitchFamily="2" charset="-127"/>
                <a:ea typeface="KAElementary" pitchFamily="2" charset="-127"/>
                <a:cs typeface="KAElementary" pitchFamily="2" charset="-127"/>
              </a:rPr>
              <a:t> </a:t>
            </a:r>
            <a:r>
              <a:rPr lang="en-US" sz="8000" dirty="0" err="1">
                <a:ln w="28575">
                  <a:noFill/>
                </a:ln>
                <a:latin typeface="KAElementary" pitchFamily="2" charset="-127"/>
                <a:ea typeface="KAElementary" pitchFamily="2" charset="-127"/>
                <a:cs typeface="KAElementary" pitchFamily="2" charset="-127"/>
              </a:rPr>
              <a:t>escritorio</a:t>
            </a:r>
            <a:r>
              <a:rPr lang="en-US" sz="8000" dirty="0">
                <a:ln w="28575">
                  <a:noFill/>
                </a:ln>
                <a:latin typeface="KAElementary" pitchFamily="2" charset="-127"/>
                <a:ea typeface="KAElementary" pitchFamily="2" charset="-127"/>
                <a:cs typeface="KAElementary" pitchFamily="2" charset="-127"/>
              </a:rPr>
              <a:t> del</a:t>
            </a:r>
          </a:p>
        </p:txBody>
      </p:sp>
      <p:sp>
        <p:nvSpPr>
          <p:cNvPr id="8" name="TextBox 7">
            <a:extLst>
              <a:ext uri="{FF2B5EF4-FFF2-40B4-BE49-F238E27FC236}">
                <a16:creationId xmlns:a16="http://schemas.microsoft.com/office/drawing/2014/main" id="{533E6D23-7680-574B-92EA-3A715C246782}"/>
              </a:ext>
            </a:extLst>
          </p:cNvPr>
          <p:cNvSpPr txBox="1"/>
          <p:nvPr>
            <p:custDataLst>
              <p:tags r:id="rId2"/>
            </p:custDataLst>
          </p:nvPr>
        </p:nvSpPr>
        <p:spPr>
          <a:xfrm>
            <a:off x="-52325" y="853153"/>
            <a:ext cx="7877049" cy="938719"/>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PSICÓLOGA ESCOLAR</a:t>
            </a:r>
          </a:p>
        </p:txBody>
      </p:sp>
      <p:sp>
        <p:nvSpPr>
          <p:cNvPr id="15" name="TextBox 14">
            <a:extLst>
              <a:ext uri="{FF2B5EF4-FFF2-40B4-BE49-F238E27FC236}">
                <a16:creationId xmlns:a16="http://schemas.microsoft.com/office/drawing/2014/main" id="{743216C4-6876-AEAC-684A-7583DA800F08}"/>
              </a:ext>
            </a:extLst>
          </p:cNvPr>
          <p:cNvSpPr txBox="1"/>
          <p:nvPr>
            <p:custDataLst>
              <p:tags r:id="rId3"/>
            </p:custDataLst>
          </p:nvPr>
        </p:nvSpPr>
        <p:spPr>
          <a:xfrm>
            <a:off x="226017" y="1887842"/>
            <a:ext cx="7302288" cy="807913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hijo/a _____________________ ha sido recomendado para participar en un grupo pequeño con su psicóloga escolar que se llama </a:t>
            </a:r>
            <a:r>
              <a:rPr lang="en-US" sz="1550" b="1" dirty="0">
                <a:latin typeface="APLPapaTroll" panose="02000603000000000000" pitchFamily="2" charset="0"/>
                <a:ea typeface="APLPapaTroll" panose="02000603000000000000" pitchFamily="2" charset="0"/>
              </a:rPr>
              <a:t>“Level Up! Social Skills for Boys.”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comportamiento positivo y las habilidades sociales. </a:t>
            </a: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lang="es-ES" altLang="en-US" sz="1550" dirty="0">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lang="es-ES" altLang="en-US" sz="1550" b="1" dirty="0">
                <a:latin typeface="APLPapaTroll" panose="02000603000000000000" pitchFamily="2" charset="0"/>
                <a:ea typeface="APLPapaTroll" panose="02000603000000000000" pitchFamily="2" charset="0"/>
              </a:rPr>
              <a:t> semanas </a:t>
            </a:r>
            <a:r>
              <a:rPr lang="es-ES" altLang="en-US" sz="1550" dirty="0">
                <a:latin typeface="APLPapaTroll" panose="02000603000000000000" pitchFamily="2" charset="0"/>
                <a:ea typeface="APLPapaTroll" panose="02000603000000000000" pitchFamily="2" charset="0"/>
              </a:rPr>
              <a:t>a partir del ____________. Nos reuniremos por </a:t>
            </a:r>
            <a:r>
              <a:rPr lang="es-ES" altLang="en-US" sz="1550" b="1" dirty="0">
                <a:latin typeface="APLPapaTroll" panose="02000603000000000000" pitchFamily="2" charset="0"/>
                <a:ea typeface="APLPapaTroll" panose="02000603000000000000" pitchFamily="2" charset="0"/>
              </a:rPr>
              <a:t>30 minutos </a:t>
            </a:r>
            <a:r>
              <a:rPr lang="es-ES" altLang="en-US" sz="1550" dirty="0">
                <a:latin typeface="APLPapaTroll" panose="02000603000000000000" pitchFamily="2" charset="0"/>
                <a:ea typeface="APLPapaTroll" panose="02000603000000000000" pitchFamily="2" charset="0"/>
              </a:rPr>
              <a:t>el ____________. a las 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Autocontrol</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hijo.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Psicóloga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919706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a:extLst>
            <a:ext uri="{FF2B5EF4-FFF2-40B4-BE49-F238E27FC236}">
              <a16:creationId xmlns:a16="http://schemas.microsoft.com/office/drawing/2014/main" id="{6EFDDB08-5342-3C32-AF57-96A74B6D0BF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0CBAAF3-961D-5C2B-0F04-AFC857684413}"/>
              </a:ext>
            </a:extLst>
          </p:cNvPr>
          <p:cNvSpPr txBox="1"/>
          <p:nvPr>
            <p:custDataLst>
              <p:tags r:id="rId1"/>
            </p:custDataLst>
          </p:nvPr>
        </p:nvSpPr>
        <p:spPr>
          <a:xfrm>
            <a:off x="-808621" y="-83130"/>
            <a:ext cx="9349507" cy="1446550"/>
          </a:xfrm>
          <a:prstGeom prst="rect">
            <a:avLst/>
          </a:prstGeom>
          <a:noFill/>
        </p:spPr>
        <p:txBody>
          <a:bodyPr wrap="square" rtlCol="0">
            <a:spAutoFit/>
          </a:bodyPr>
          <a:lstStyle/>
          <a:p>
            <a:pPr algn="ctr"/>
            <a:r>
              <a:rPr lang="en-US" sz="8700" dirty="0">
                <a:ln w="28575">
                  <a:noFill/>
                </a:ln>
                <a:latin typeface="KAElementary" pitchFamily="2" charset="-127"/>
                <a:ea typeface="KAElementary" pitchFamily="2" charset="-127"/>
                <a:cs typeface="KAElementary" pitchFamily="2" charset="-127"/>
              </a:rPr>
              <a:t>teacher referral form</a:t>
            </a:r>
          </a:p>
        </p:txBody>
      </p:sp>
      <p:sp>
        <p:nvSpPr>
          <p:cNvPr id="2" name="TextBox 1">
            <a:extLst>
              <a:ext uri="{FF2B5EF4-FFF2-40B4-BE49-F238E27FC236}">
                <a16:creationId xmlns:a16="http://schemas.microsoft.com/office/drawing/2014/main" id="{4EB992DE-3632-175F-196D-AE5D3439214B}"/>
              </a:ext>
            </a:extLst>
          </p:cNvPr>
          <p:cNvSpPr txBox="1"/>
          <p:nvPr>
            <p:custDataLst>
              <p:tags r:id="rId2"/>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ED7FC91-7E53-AF26-D463-D56C996F80C3}"/>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2CF73517-854F-E826-4263-AFE8F8485BB0}"/>
              </a:ext>
            </a:extLst>
          </p:cNvPr>
          <p:cNvSpPr txBox="1"/>
          <p:nvPr>
            <p:custDataLst>
              <p:tags r:id="rId4"/>
            </p:custDataLst>
          </p:nvPr>
        </p:nvSpPr>
        <p:spPr>
          <a:xfrm>
            <a:off x="290316" y="2584946"/>
            <a:ext cx="7244678" cy="2431435"/>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“Level Up! Social Skills for Boys.”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self-control, problem-solving skills, and positive behavior.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FC110060-269B-4CD8-8097-1C79B6490F12}"/>
              </a:ext>
            </a:extLst>
          </p:cNvPr>
          <p:cNvSpPr txBox="1"/>
          <p:nvPr>
            <p:custDataLst>
              <p:tags r:id="rId5"/>
            </p:custDataLst>
          </p:nvPr>
        </p:nvSpPr>
        <p:spPr>
          <a:xfrm>
            <a:off x="224191" y="4579701"/>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30" name="TextBox 29">
            <a:extLst>
              <a:ext uri="{FF2B5EF4-FFF2-40B4-BE49-F238E27FC236}">
                <a16:creationId xmlns:a16="http://schemas.microsoft.com/office/drawing/2014/main" id="{E7961011-74F7-6782-1EFD-06F1E529C149}"/>
              </a:ext>
            </a:extLst>
          </p:cNvPr>
          <p:cNvSpPr txBox="1"/>
          <p:nvPr>
            <p:custDataLst>
              <p:tags r:id="rId6"/>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9C79DB4F-8C30-DE0E-4581-C25361A693ED}"/>
              </a:ext>
            </a:extLst>
          </p:cNvPr>
          <p:cNvSpPr txBox="1"/>
          <p:nvPr>
            <p:custDataLst>
              <p:tags r:id="rId7"/>
            </p:custDataLst>
          </p:nvPr>
        </p:nvSpPr>
        <p:spPr>
          <a:xfrm>
            <a:off x="-3355840" y="898148"/>
            <a:ext cx="14497397" cy="1015663"/>
          </a:xfrm>
          <a:prstGeom prst="rect">
            <a:avLst/>
          </a:prstGeom>
          <a:noFill/>
        </p:spPr>
        <p:txBody>
          <a:bodyPr wrap="square" rtlCol="0">
            <a:spAutoFit/>
          </a:bodyPr>
          <a:lstStyle/>
          <a:p>
            <a:pPr algn="ctr"/>
            <a:r>
              <a:rPr lang="en-US" sz="6000" dirty="0">
                <a:ln w="38100">
                  <a:noFill/>
                </a:ln>
                <a:solidFill>
                  <a:srgbClr val="56C2E9"/>
                </a:solidFill>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4264380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a:extLst>
            <a:ext uri="{FF2B5EF4-FFF2-40B4-BE49-F238E27FC236}">
              <a16:creationId xmlns:a16="http://schemas.microsoft.com/office/drawing/2014/main" id="{3840EA99-3990-3B16-D419-93DC122EB70E}"/>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7B7D0D2A-2CF8-01E0-8530-7D2C8D9B6AD0}"/>
              </a:ext>
            </a:extLst>
          </p:cNvPr>
          <p:cNvSpPr txBox="1"/>
          <p:nvPr>
            <p:custDataLst>
              <p:tags r:id="rId1"/>
            </p:custDataLst>
          </p:nvPr>
        </p:nvSpPr>
        <p:spPr>
          <a:xfrm>
            <a:off x="-808621" y="-83130"/>
            <a:ext cx="9349507" cy="1446550"/>
          </a:xfrm>
          <a:prstGeom prst="rect">
            <a:avLst/>
          </a:prstGeom>
          <a:noFill/>
        </p:spPr>
        <p:txBody>
          <a:bodyPr wrap="square" rtlCol="0">
            <a:spAutoFit/>
          </a:bodyPr>
          <a:lstStyle/>
          <a:p>
            <a:pPr algn="ctr"/>
            <a:r>
              <a:rPr lang="en-US" sz="8700" dirty="0">
                <a:ln w="28575">
                  <a:noFill/>
                </a:ln>
                <a:latin typeface="KAElementary" pitchFamily="2" charset="-127"/>
                <a:ea typeface="KAElementary" pitchFamily="2" charset="-127"/>
                <a:cs typeface="KAElementary" pitchFamily="2" charset="-127"/>
              </a:rPr>
              <a:t>teacher referral form</a:t>
            </a:r>
          </a:p>
        </p:txBody>
      </p:sp>
      <p:sp>
        <p:nvSpPr>
          <p:cNvPr id="2" name="TextBox 1">
            <a:extLst>
              <a:ext uri="{FF2B5EF4-FFF2-40B4-BE49-F238E27FC236}">
                <a16:creationId xmlns:a16="http://schemas.microsoft.com/office/drawing/2014/main" id="{3261183E-4516-F21A-7924-57F3B8E4F5CA}"/>
              </a:ext>
            </a:extLst>
          </p:cNvPr>
          <p:cNvSpPr txBox="1"/>
          <p:nvPr>
            <p:custDataLst>
              <p:tags r:id="rId2"/>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352F6A9-93E7-DF97-E0BE-10B150F96B10}"/>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E5EEAEDE-7E8F-B1F0-ABDF-EEB1EF09E956}"/>
              </a:ext>
            </a:extLst>
          </p:cNvPr>
          <p:cNvSpPr txBox="1"/>
          <p:nvPr>
            <p:custDataLst>
              <p:tags r:id="rId4"/>
            </p:custDataLst>
          </p:nvPr>
        </p:nvSpPr>
        <p:spPr>
          <a:xfrm>
            <a:off x="290316" y="2584946"/>
            <a:ext cx="7244678" cy="2431435"/>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“Level Up! Social Skills for Boys.”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self-control, problem-solving skills, and positive behavior.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00263BAF-F88C-14BD-8064-E80C4E106566}"/>
              </a:ext>
            </a:extLst>
          </p:cNvPr>
          <p:cNvSpPr txBox="1"/>
          <p:nvPr>
            <p:custDataLst>
              <p:tags r:id="rId5"/>
            </p:custDataLst>
          </p:nvPr>
        </p:nvSpPr>
        <p:spPr>
          <a:xfrm>
            <a:off x="224191" y="4579701"/>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
        <p:nvSpPr>
          <p:cNvPr id="30" name="TextBox 29">
            <a:extLst>
              <a:ext uri="{FF2B5EF4-FFF2-40B4-BE49-F238E27FC236}">
                <a16:creationId xmlns:a16="http://schemas.microsoft.com/office/drawing/2014/main" id="{4461487A-B2C5-0DFC-D27E-6BFB313CDAD0}"/>
              </a:ext>
            </a:extLst>
          </p:cNvPr>
          <p:cNvSpPr txBox="1"/>
          <p:nvPr>
            <p:custDataLst>
              <p:tags r:id="rId6"/>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673CBF27-F553-8759-F8E8-6681A37C32FE}"/>
              </a:ext>
            </a:extLst>
          </p:cNvPr>
          <p:cNvSpPr txBox="1"/>
          <p:nvPr>
            <p:custDataLst>
              <p:tags r:id="rId7"/>
            </p:custDataLst>
          </p:nvPr>
        </p:nvSpPr>
        <p:spPr>
          <a:xfrm>
            <a:off x="-3355840" y="898148"/>
            <a:ext cx="14497397" cy="1015663"/>
          </a:xfrm>
          <a:prstGeom prst="rect">
            <a:avLst/>
          </a:prstGeom>
          <a:noFill/>
        </p:spPr>
        <p:txBody>
          <a:bodyPr wrap="square" rtlCol="0">
            <a:spAutoFit/>
          </a:bodyPr>
          <a:lstStyle/>
          <a:p>
            <a:pPr algn="ctr"/>
            <a:r>
              <a:rPr lang="en-US" sz="6000" dirty="0">
                <a:ln w="38100">
                  <a:noFill/>
                </a:ln>
                <a:solidFill>
                  <a:srgbClr val="56C2E9"/>
                </a:solidFill>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1241336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a:extLst>
            <a:ext uri="{FF2B5EF4-FFF2-40B4-BE49-F238E27FC236}">
              <a16:creationId xmlns:a16="http://schemas.microsoft.com/office/drawing/2014/main" id="{1D0E4A5C-84D7-B7F0-7A97-A2A0C6736F24}"/>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D994D49-F013-8E8D-BE59-4218C7E86A37}"/>
              </a:ext>
            </a:extLst>
          </p:cNvPr>
          <p:cNvSpPr txBox="1"/>
          <p:nvPr>
            <p:custDataLst>
              <p:tags r:id="rId1"/>
            </p:custDataLst>
          </p:nvPr>
        </p:nvSpPr>
        <p:spPr>
          <a:xfrm>
            <a:off x="-808621" y="-83130"/>
            <a:ext cx="9349507" cy="1446550"/>
          </a:xfrm>
          <a:prstGeom prst="rect">
            <a:avLst/>
          </a:prstGeom>
          <a:noFill/>
        </p:spPr>
        <p:txBody>
          <a:bodyPr wrap="square" rtlCol="0">
            <a:spAutoFit/>
          </a:bodyPr>
          <a:lstStyle/>
          <a:p>
            <a:pPr algn="ctr"/>
            <a:r>
              <a:rPr lang="en-US" sz="8700" dirty="0">
                <a:ln w="28575">
                  <a:noFill/>
                </a:ln>
                <a:latin typeface="KAElementary" pitchFamily="2" charset="-127"/>
                <a:ea typeface="KAElementary" pitchFamily="2" charset="-127"/>
                <a:cs typeface="KAElementary" pitchFamily="2" charset="-127"/>
              </a:rPr>
              <a:t>teacher referral form</a:t>
            </a:r>
          </a:p>
        </p:txBody>
      </p:sp>
      <p:sp>
        <p:nvSpPr>
          <p:cNvPr id="2" name="TextBox 1">
            <a:extLst>
              <a:ext uri="{FF2B5EF4-FFF2-40B4-BE49-F238E27FC236}">
                <a16:creationId xmlns:a16="http://schemas.microsoft.com/office/drawing/2014/main" id="{C82E5A84-41B7-0D8E-0D21-FDD00BABC965}"/>
              </a:ext>
            </a:extLst>
          </p:cNvPr>
          <p:cNvSpPr txBox="1"/>
          <p:nvPr>
            <p:custDataLst>
              <p:tags r:id="rId2"/>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5677684D-F899-7DA9-7AD9-0C42A70272C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298FF63D-1409-EB5C-153A-5E316BB553C1}"/>
              </a:ext>
            </a:extLst>
          </p:cNvPr>
          <p:cNvSpPr txBox="1"/>
          <p:nvPr>
            <p:custDataLst>
              <p:tags r:id="rId4"/>
            </p:custDataLst>
          </p:nvPr>
        </p:nvSpPr>
        <p:spPr>
          <a:xfrm>
            <a:off x="290316" y="2584946"/>
            <a:ext cx="7244678" cy="2431435"/>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“Level Up! Social Skills for Boys.”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self-control, problem-solving skills, and positive behavior.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1BB34C18-CD7E-1ACE-FD98-3B0FFDA0D459}"/>
              </a:ext>
            </a:extLst>
          </p:cNvPr>
          <p:cNvSpPr txBox="1"/>
          <p:nvPr>
            <p:custDataLst>
              <p:tags r:id="rId5"/>
            </p:custDataLst>
          </p:nvPr>
        </p:nvSpPr>
        <p:spPr>
          <a:xfrm>
            <a:off x="224191" y="4579701"/>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Counselor</a:t>
            </a:r>
          </a:p>
        </p:txBody>
      </p:sp>
      <p:sp>
        <p:nvSpPr>
          <p:cNvPr id="30" name="TextBox 29">
            <a:extLst>
              <a:ext uri="{FF2B5EF4-FFF2-40B4-BE49-F238E27FC236}">
                <a16:creationId xmlns:a16="http://schemas.microsoft.com/office/drawing/2014/main" id="{0C62CBD2-BC05-9114-C471-380F1D96F47F}"/>
              </a:ext>
            </a:extLst>
          </p:cNvPr>
          <p:cNvSpPr txBox="1"/>
          <p:nvPr>
            <p:custDataLst>
              <p:tags r:id="rId6"/>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D2DB9056-D0CB-8941-C106-1549EEC11C36}"/>
              </a:ext>
            </a:extLst>
          </p:cNvPr>
          <p:cNvSpPr txBox="1"/>
          <p:nvPr>
            <p:custDataLst>
              <p:tags r:id="rId7"/>
            </p:custDataLst>
          </p:nvPr>
        </p:nvSpPr>
        <p:spPr>
          <a:xfrm>
            <a:off x="-3355840" y="898148"/>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2568285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a:extLst>
            <a:ext uri="{FF2B5EF4-FFF2-40B4-BE49-F238E27FC236}">
              <a16:creationId xmlns:a16="http://schemas.microsoft.com/office/drawing/2014/main" id="{2C86400E-726B-215C-1BA1-DD9E3FDD1BE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3A8E2625-6AD0-D290-5EB5-7FC7A630C5AC}"/>
              </a:ext>
            </a:extLst>
          </p:cNvPr>
          <p:cNvSpPr txBox="1"/>
          <p:nvPr>
            <p:custDataLst>
              <p:tags r:id="rId1"/>
            </p:custDataLst>
          </p:nvPr>
        </p:nvSpPr>
        <p:spPr>
          <a:xfrm>
            <a:off x="-808621" y="-83130"/>
            <a:ext cx="9349507" cy="1446550"/>
          </a:xfrm>
          <a:prstGeom prst="rect">
            <a:avLst/>
          </a:prstGeom>
          <a:noFill/>
        </p:spPr>
        <p:txBody>
          <a:bodyPr wrap="square" rtlCol="0">
            <a:spAutoFit/>
          </a:bodyPr>
          <a:lstStyle/>
          <a:p>
            <a:pPr algn="ctr"/>
            <a:r>
              <a:rPr lang="en-US" sz="8700" dirty="0">
                <a:ln w="28575">
                  <a:noFill/>
                </a:ln>
                <a:latin typeface="KAElementary" pitchFamily="2" charset="-127"/>
                <a:ea typeface="KAElementary" pitchFamily="2" charset="-127"/>
                <a:cs typeface="KAElementary" pitchFamily="2" charset="-127"/>
              </a:rPr>
              <a:t>teacher referral form</a:t>
            </a:r>
          </a:p>
        </p:txBody>
      </p:sp>
      <p:sp>
        <p:nvSpPr>
          <p:cNvPr id="2" name="TextBox 1">
            <a:extLst>
              <a:ext uri="{FF2B5EF4-FFF2-40B4-BE49-F238E27FC236}">
                <a16:creationId xmlns:a16="http://schemas.microsoft.com/office/drawing/2014/main" id="{6929696A-A9E9-59BB-732E-E655E5596237}"/>
              </a:ext>
            </a:extLst>
          </p:cNvPr>
          <p:cNvSpPr txBox="1"/>
          <p:nvPr>
            <p:custDataLst>
              <p:tags r:id="rId2"/>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DC79766-FA1C-7FE4-C160-D46DEC497E88}"/>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6AB83B57-41E7-11A8-79F7-E7965E90CA26}"/>
              </a:ext>
            </a:extLst>
          </p:cNvPr>
          <p:cNvSpPr txBox="1"/>
          <p:nvPr>
            <p:custDataLst>
              <p:tags r:id="rId4"/>
            </p:custDataLst>
          </p:nvPr>
        </p:nvSpPr>
        <p:spPr>
          <a:xfrm>
            <a:off x="290316" y="2584946"/>
            <a:ext cx="7244678" cy="2431435"/>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“Level Up! Social Skills for Boys.”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self-control, problem-solving skills, and positive behavior.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FEEA39D0-AAC0-F3D1-8749-C8DE118212AC}"/>
              </a:ext>
            </a:extLst>
          </p:cNvPr>
          <p:cNvSpPr txBox="1"/>
          <p:nvPr>
            <p:custDataLst>
              <p:tags r:id="rId5"/>
            </p:custDataLst>
          </p:nvPr>
        </p:nvSpPr>
        <p:spPr>
          <a:xfrm>
            <a:off x="224191" y="4579701"/>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Social Worker</a:t>
            </a:r>
          </a:p>
        </p:txBody>
      </p:sp>
      <p:sp>
        <p:nvSpPr>
          <p:cNvPr id="30" name="TextBox 29">
            <a:extLst>
              <a:ext uri="{FF2B5EF4-FFF2-40B4-BE49-F238E27FC236}">
                <a16:creationId xmlns:a16="http://schemas.microsoft.com/office/drawing/2014/main" id="{C6F1B72E-07A3-01A6-8D31-6A9684E965FA}"/>
              </a:ext>
            </a:extLst>
          </p:cNvPr>
          <p:cNvSpPr txBox="1"/>
          <p:nvPr>
            <p:custDataLst>
              <p:tags r:id="rId6"/>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725B5930-FC57-C5DC-A06B-EEE9F1935663}"/>
              </a:ext>
            </a:extLst>
          </p:cNvPr>
          <p:cNvSpPr txBox="1"/>
          <p:nvPr>
            <p:custDataLst>
              <p:tags r:id="rId7"/>
            </p:custDataLst>
          </p:nvPr>
        </p:nvSpPr>
        <p:spPr>
          <a:xfrm>
            <a:off x="-3355840" y="898148"/>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1117418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a:extLst>
            <a:ext uri="{FF2B5EF4-FFF2-40B4-BE49-F238E27FC236}">
              <a16:creationId xmlns:a16="http://schemas.microsoft.com/office/drawing/2014/main" id="{B4CDFD95-820A-0FE1-CCEE-21D8630E937B}"/>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12AE20BF-F1EE-D942-84B8-78DA9926DB98}"/>
              </a:ext>
            </a:extLst>
          </p:cNvPr>
          <p:cNvSpPr txBox="1"/>
          <p:nvPr>
            <p:custDataLst>
              <p:tags r:id="rId1"/>
            </p:custDataLst>
          </p:nvPr>
        </p:nvSpPr>
        <p:spPr>
          <a:xfrm>
            <a:off x="-808621" y="-83130"/>
            <a:ext cx="9349507" cy="1446550"/>
          </a:xfrm>
          <a:prstGeom prst="rect">
            <a:avLst/>
          </a:prstGeom>
          <a:noFill/>
        </p:spPr>
        <p:txBody>
          <a:bodyPr wrap="square" rtlCol="0">
            <a:spAutoFit/>
          </a:bodyPr>
          <a:lstStyle/>
          <a:p>
            <a:pPr algn="ctr"/>
            <a:r>
              <a:rPr lang="en-US" sz="8700" dirty="0">
                <a:ln w="28575">
                  <a:noFill/>
                </a:ln>
                <a:latin typeface="KAElementary" pitchFamily="2" charset="-127"/>
                <a:ea typeface="KAElementary" pitchFamily="2" charset="-127"/>
                <a:cs typeface="KAElementary" pitchFamily="2" charset="-127"/>
              </a:rPr>
              <a:t>teacher referral form</a:t>
            </a:r>
          </a:p>
        </p:txBody>
      </p:sp>
      <p:sp>
        <p:nvSpPr>
          <p:cNvPr id="2" name="TextBox 1">
            <a:extLst>
              <a:ext uri="{FF2B5EF4-FFF2-40B4-BE49-F238E27FC236}">
                <a16:creationId xmlns:a16="http://schemas.microsoft.com/office/drawing/2014/main" id="{A7F9C315-5447-6B47-1760-458585B1647C}"/>
              </a:ext>
            </a:extLst>
          </p:cNvPr>
          <p:cNvSpPr txBox="1"/>
          <p:nvPr>
            <p:custDataLst>
              <p:tags r:id="rId2"/>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1D2AA0F7-6E47-0399-DC29-6F94FCC3D9FE}"/>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dirty="0">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7C51376A-9664-FAC0-4E9D-5C4317A5FCF7}"/>
              </a:ext>
            </a:extLst>
          </p:cNvPr>
          <p:cNvSpPr txBox="1"/>
          <p:nvPr>
            <p:custDataLst>
              <p:tags r:id="rId4"/>
            </p:custDataLst>
          </p:nvPr>
        </p:nvSpPr>
        <p:spPr>
          <a:xfrm>
            <a:off x="290316" y="2584946"/>
            <a:ext cx="7244678" cy="2431435"/>
          </a:xfrm>
          <a:prstGeom prst="rect">
            <a:avLst/>
          </a:prstGeom>
          <a:noFill/>
        </p:spPr>
        <p:txBody>
          <a:bodyPr wrap="square" rtlCol="0">
            <a:spAutoFit/>
          </a:bodyPr>
          <a:lstStyle/>
          <a:p>
            <a:pPr algn="ctr"/>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“Level Up! Social Skills for Boys.”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self-control, problem-solving skills, and positive behavior.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group, and which day/time work best </a:t>
            </a:r>
          </a:p>
          <a:p>
            <a:pPr algn="ctr"/>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ADA8D20B-D821-B652-08EB-FB75AC970A78}"/>
              </a:ext>
            </a:extLst>
          </p:cNvPr>
          <p:cNvSpPr txBox="1"/>
          <p:nvPr>
            <p:custDataLst>
              <p:tags r:id="rId5"/>
            </p:custDataLst>
          </p:nvPr>
        </p:nvSpPr>
        <p:spPr>
          <a:xfrm>
            <a:off x="224191" y="4579701"/>
            <a:ext cx="4485027" cy="1846659"/>
          </a:xfrm>
          <a:prstGeom prst="rect">
            <a:avLst/>
          </a:prstGeom>
          <a:noFill/>
        </p:spPr>
        <p:txBody>
          <a:bodyPr wrap="square">
            <a:spAutoFit/>
          </a:bodyPr>
          <a:lstStyle/>
          <a:p>
            <a:pPr algn="ctr"/>
            <a:r>
              <a:rPr lang="en-US" sz="1900" dirty="0">
                <a:latin typeface="APLPapaTroll" panose="02000603000000000000" pitchFamily="2" charset="0"/>
                <a:ea typeface="APLPapaTroll" panose="02000603000000000000" pitchFamily="2" charset="0"/>
              </a:rPr>
              <a:t>for your classroom schedule. Please contact me any time with questions or suggestions. Thank you!</a:t>
            </a:r>
          </a:p>
          <a:p>
            <a:pPr algn="ctr"/>
            <a:endParaRPr lang="en-US" sz="1900" dirty="0">
              <a:latin typeface="APLPapaTroll" panose="02000603000000000000" pitchFamily="2" charset="0"/>
              <a:ea typeface="APLPapaTroll" panose="02000603000000000000" pitchFamily="2" charset="0"/>
            </a:endParaRP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          School Psychologist</a:t>
            </a:r>
          </a:p>
        </p:txBody>
      </p:sp>
      <p:sp>
        <p:nvSpPr>
          <p:cNvPr id="30" name="TextBox 29">
            <a:extLst>
              <a:ext uri="{FF2B5EF4-FFF2-40B4-BE49-F238E27FC236}">
                <a16:creationId xmlns:a16="http://schemas.microsoft.com/office/drawing/2014/main" id="{D7FCB5B6-D7CE-A87F-91E3-0B95A8F56DC9}"/>
              </a:ext>
            </a:extLst>
          </p:cNvPr>
          <p:cNvSpPr txBox="1"/>
          <p:nvPr>
            <p:custDataLst>
              <p:tags r:id="rId6"/>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1FD179D0-016C-1487-AB9F-E615487D91D5}"/>
              </a:ext>
            </a:extLst>
          </p:cNvPr>
          <p:cNvSpPr txBox="1"/>
          <p:nvPr>
            <p:custDataLst>
              <p:tags r:id="rId7"/>
            </p:custDataLst>
          </p:nvPr>
        </p:nvSpPr>
        <p:spPr>
          <a:xfrm>
            <a:off x="-3355840" y="898148"/>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Tree>
    <p:extLst>
      <p:ext uri="{BB962C8B-B14F-4D97-AF65-F5344CB8AC3E}">
        <p14:creationId xmlns:p14="http://schemas.microsoft.com/office/powerpoint/2010/main" val="285427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010C6F2-5D0C-0F6F-BEF3-7F8F1FD0B461}"/>
              </a:ext>
            </a:extLst>
          </p:cNvPr>
          <p:cNvSpPr txBox="1"/>
          <p:nvPr>
            <p:custDataLst>
              <p:tags r:id="rId1"/>
            </p:custDataLst>
          </p:nvPr>
        </p:nvSpPr>
        <p:spPr>
          <a:xfrm>
            <a:off x="0" y="-107863"/>
            <a:ext cx="7772400" cy="1446550"/>
          </a:xfrm>
          <a:prstGeom prst="rect">
            <a:avLst/>
          </a:prstGeom>
          <a:noFill/>
        </p:spPr>
        <p:txBody>
          <a:bodyPr wrap="square" rtlCol="0">
            <a:spAutoFit/>
          </a:bodyPr>
          <a:lstStyle/>
          <a:p>
            <a:pPr algn="ctr"/>
            <a:r>
              <a:rPr lang="en-US" sz="8800" dirty="0">
                <a:ln w="28575">
                  <a:noFill/>
                </a:ln>
                <a:latin typeface="KAElementary" pitchFamily="2" charset="-127"/>
                <a:ea typeface="KAElementary" pitchFamily="2" charset="-127"/>
                <a:cs typeface="KAElementary" pitchFamily="2" charset="-127"/>
              </a:rPr>
              <a:t>from the desk of the</a:t>
            </a:r>
          </a:p>
        </p:txBody>
      </p:sp>
      <p:sp>
        <p:nvSpPr>
          <p:cNvPr id="15" name="TextBox 14">
            <a:extLst>
              <a:ext uri="{FF2B5EF4-FFF2-40B4-BE49-F238E27FC236}">
                <a16:creationId xmlns:a16="http://schemas.microsoft.com/office/drawing/2014/main" id="{9F435CB0-BA5B-8976-05DC-DA3632537FE8}"/>
              </a:ext>
            </a:extLst>
          </p:cNvPr>
          <p:cNvSpPr txBox="1"/>
          <p:nvPr>
            <p:custDataLst>
              <p:tags r:id="rId2"/>
            </p:custDataLst>
          </p:nvPr>
        </p:nvSpPr>
        <p:spPr>
          <a:xfrm>
            <a:off x="244094" y="2037616"/>
            <a:ext cx="7185243" cy="860235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Counselor called </a:t>
            </a:r>
            <a:r>
              <a:rPr lang="en-US" sz="1600" b="1" dirty="0">
                <a:latin typeface="APLPapaTroll" panose="02000603000000000000" pitchFamily="2" charset="0"/>
                <a:ea typeface="APLPapaTroll" panose="02000603000000000000" pitchFamily="2" charset="0"/>
              </a:rPr>
              <a:t>“Level Up! Social Skills for Boys.”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positive behavior.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1" name="TextBox 10">
            <a:extLst>
              <a:ext uri="{FF2B5EF4-FFF2-40B4-BE49-F238E27FC236}">
                <a16:creationId xmlns:a16="http://schemas.microsoft.com/office/drawing/2014/main" id="{CEA3B61C-4054-7F6B-5801-5D3DD9E92D7B}"/>
              </a:ext>
            </a:extLst>
          </p:cNvPr>
          <p:cNvSpPr txBox="1"/>
          <p:nvPr>
            <p:custDataLst>
              <p:tags r:id="rId3"/>
            </p:custDataLst>
          </p:nvPr>
        </p:nvSpPr>
        <p:spPr>
          <a:xfrm>
            <a:off x="-3362500" y="904162"/>
            <a:ext cx="14497397" cy="969496"/>
          </a:xfrm>
          <a:prstGeom prst="rect">
            <a:avLst/>
          </a:prstGeom>
          <a:noFill/>
        </p:spPr>
        <p:txBody>
          <a:bodyPr wrap="square" rtlCol="0">
            <a:spAutoFit/>
          </a:bodyPr>
          <a:lstStyle/>
          <a:p>
            <a:pPr algn="ctr"/>
            <a:r>
              <a:rPr lang="en-US" sz="5700" dirty="0">
                <a:ln w="38100">
                  <a:noFill/>
                </a:ln>
                <a:solidFill>
                  <a:srgbClr val="56C2E9"/>
                </a:solidFill>
                <a:latin typeface="KAHoney" panose="02000803000000000000" pitchFamily="2" charset="0"/>
                <a:ea typeface="KAHoney" panose="02000803000000000000" pitchFamily="2" charset="0"/>
                <a:cs typeface="KAElementary" pitchFamily="2" charset="-127"/>
              </a:rPr>
              <a:t>SCHOOL COUNSELOR</a:t>
            </a:r>
          </a:p>
        </p:txBody>
      </p:sp>
    </p:spTree>
    <p:extLst>
      <p:ext uri="{BB962C8B-B14F-4D97-AF65-F5344CB8AC3E}">
        <p14:creationId xmlns:p14="http://schemas.microsoft.com/office/powerpoint/2010/main" val="1014847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6BAF5F6C-788F-6FB9-80BD-9F00EC7447BC}"/>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59B92B03-ADB3-8BC8-E764-1CC91FFB96D8}"/>
              </a:ext>
            </a:extLst>
          </p:cNvPr>
          <p:cNvSpPr txBox="1"/>
          <p:nvPr>
            <p:custDataLst>
              <p:tags r:id="rId1"/>
            </p:custDataLst>
          </p:nvPr>
        </p:nvSpPr>
        <p:spPr>
          <a:xfrm>
            <a:off x="0" y="-107863"/>
            <a:ext cx="7772400" cy="1446550"/>
          </a:xfrm>
          <a:prstGeom prst="rect">
            <a:avLst/>
          </a:prstGeom>
          <a:noFill/>
        </p:spPr>
        <p:txBody>
          <a:bodyPr wrap="square" rtlCol="0">
            <a:spAutoFit/>
          </a:bodyPr>
          <a:lstStyle/>
          <a:p>
            <a:pPr algn="ctr"/>
            <a:r>
              <a:rPr lang="en-US" sz="8800" dirty="0">
                <a:ln w="28575">
                  <a:noFill/>
                </a:ln>
                <a:latin typeface="KAElementary" pitchFamily="2" charset="-127"/>
                <a:ea typeface="KAElementary" pitchFamily="2" charset="-127"/>
                <a:cs typeface="KAElementary" pitchFamily="2" charset="-127"/>
              </a:rPr>
              <a:t>from the desk of the</a:t>
            </a:r>
          </a:p>
        </p:txBody>
      </p:sp>
      <p:sp>
        <p:nvSpPr>
          <p:cNvPr id="15" name="TextBox 14">
            <a:extLst>
              <a:ext uri="{FF2B5EF4-FFF2-40B4-BE49-F238E27FC236}">
                <a16:creationId xmlns:a16="http://schemas.microsoft.com/office/drawing/2014/main" id="{6DB797BD-9F37-6D6C-3A5D-79A698C1AE37}"/>
              </a:ext>
            </a:extLst>
          </p:cNvPr>
          <p:cNvSpPr txBox="1"/>
          <p:nvPr>
            <p:custDataLst>
              <p:tags r:id="rId2"/>
            </p:custDataLst>
          </p:nvPr>
        </p:nvSpPr>
        <p:spPr>
          <a:xfrm>
            <a:off x="244094" y="2037616"/>
            <a:ext cx="7185243"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with their School Social Worker called </a:t>
            </a:r>
            <a:r>
              <a:rPr lang="en-US" sz="1600" b="1" dirty="0">
                <a:latin typeface="APLPapaTroll" panose="02000603000000000000" pitchFamily="2" charset="0"/>
                <a:ea typeface="APLPapaTroll" panose="02000603000000000000" pitchFamily="2" charset="0"/>
              </a:rPr>
              <a:t>“Level Up! Social Skills for Boys.”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positive behavior.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Self-Control</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11" name="TextBox 10">
            <a:extLst>
              <a:ext uri="{FF2B5EF4-FFF2-40B4-BE49-F238E27FC236}">
                <a16:creationId xmlns:a16="http://schemas.microsoft.com/office/drawing/2014/main" id="{3C7B37D0-5169-30AD-1FDA-144142BEE809}"/>
              </a:ext>
            </a:extLst>
          </p:cNvPr>
          <p:cNvSpPr txBox="1"/>
          <p:nvPr>
            <p:custDataLst>
              <p:tags r:id="rId3"/>
            </p:custDataLst>
          </p:nvPr>
        </p:nvSpPr>
        <p:spPr>
          <a:xfrm>
            <a:off x="-3362500" y="800686"/>
            <a:ext cx="14497397" cy="1200329"/>
          </a:xfrm>
          <a:prstGeom prst="rect">
            <a:avLst/>
          </a:prstGeom>
          <a:noFill/>
        </p:spPr>
        <p:txBody>
          <a:bodyPr wrap="square" rtlCol="0">
            <a:spAutoFit/>
          </a:bodyPr>
          <a:lstStyle/>
          <a:p>
            <a:pPr algn="ctr"/>
            <a:r>
              <a:rPr lang="en-US" sz="7200" dirty="0">
                <a:ln w="38100">
                  <a:noFill/>
                </a:ln>
                <a:solidFill>
                  <a:srgbClr val="56C2E9"/>
                </a:solidFill>
                <a:latin typeface="KAHoney" panose="02000803000000000000" pitchFamily="2" charset="0"/>
                <a:ea typeface="KAHoney" panose="02000803000000000000" pitchFamily="2" charset="0"/>
                <a:cs typeface="KAElementary" pitchFamily="2" charset="-127"/>
              </a:rPr>
              <a:t>SOCIAL WORKER</a:t>
            </a:r>
          </a:p>
        </p:txBody>
      </p:sp>
    </p:spTree>
    <p:extLst>
      <p:ext uri="{BB962C8B-B14F-4D97-AF65-F5344CB8AC3E}">
        <p14:creationId xmlns:p14="http://schemas.microsoft.com/office/powerpoint/2010/main" val="41081106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88.xml><?xml version="1.0" encoding="utf-8"?>
<p:tagLst xmlns:a="http://schemas.openxmlformats.org/drawingml/2006/main" xmlns:r="http://schemas.openxmlformats.org/officeDocument/2006/relationships" xmlns:p="http://schemas.openxmlformats.org/presentationml/2006/main">
  <p:tag name="FLATTEN" val="true"/>
</p:tagLst>
</file>

<file path=ppt/tags/tag89.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ags/tag90.xml><?xml version="1.0" encoding="utf-8"?>
<p:tagLst xmlns:a="http://schemas.openxmlformats.org/drawingml/2006/main" xmlns:r="http://schemas.openxmlformats.org/officeDocument/2006/relationships" xmlns:p="http://schemas.openxmlformats.org/presentationml/2006/main">
  <p:tag name="FLATTEN" val="true"/>
</p:tagLst>
</file>

<file path=ppt/tags/tag91.xml><?xml version="1.0" encoding="utf-8"?>
<p:tagLst xmlns:a="http://schemas.openxmlformats.org/drawingml/2006/main" xmlns:r="http://schemas.openxmlformats.org/officeDocument/2006/relationships" xmlns:p="http://schemas.openxmlformats.org/presentationml/2006/main">
  <p:tag name="FLATTEN" val="true"/>
</p:tagLst>
</file>

<file path=ppt/tags/tag92.xml><?xml version="1.0" encoding="utf-8"?>
<p:tagLst xmlns:a="http://schemas.openxmlformats.org/drawingml/2006/main" xmlns:r="http://schemas.openxmlformats.org/officeDocument/2006/relationships" xmlns:p="http://schemas.openxmlformats.org/presentationml/2006/main">
  <p:tag name="FLATTEN" val="true"/>
</p:tagLst>
</file>

<file path=ppt/tags/tag93.xml><?xml version="1.0" encoding="utf-8"?>
<p:tagLst xmlns:a="http://schemas.openxmlformats.org/drawingml/2006/main" xmlns:r="http://schemas.openxmlformats.org/officeDocument/2006/relationships" xmlns:p="http://schemas.openxmlformats.org/presentationml/2006/main">
  <p:tag name="FLATTEN" val="true"/>
</p:tagLst>
</file>

<file path=ppt/tags/tag94.xml><?xml version="1.0" encoding="utf-8"?>
<p:tagLst xmlns:a="http://schemas.openxmlformats.org/drawingml/2006/main" xmlns:r="http://schemas.openxmlformats.org/officeDocument/2006/relationships" xmlns:p="http://schemas.openxmlformats.org/presentationml/2006/main">
  <p:tag name="FLATTEN" val="true"/>
</p:tagLst>
</file>

<file path=ppt/tags/tag95.xml><?xml version="1.0" encoding="utf-8"?>
<p:tagLst xmlns:a="http://schemas.openxmlformats.org/drawingml/2006/main" xmlns:r="http://schemas.openxmlformats.org/officeDocument/2006/relationships" xmlns:p="http://schemas.openxmlformats.org/presentationml/2006/main">
  <p:tag name="FLATTEN" val="true"/>
</p:tagLst>
</file>

<file path=ppt/tags/tag96.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4480</Words>
  <Application>Microsoft Macintosh PowerPoint</Application>
  <PresentationFormat>Custom</PresentationFormat>
  <Paragraphs>600</Paragraphs>
  <Slides>25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APLPapaTroll</vt:lpstr>
      <vt:lpstr>Calibri Light</vt:lpstr>
      <vt:lpstr>Arial</vt:lpstr>
      <vt:lpstr>KAElementary</vt:lpstr>
      <vt:lpstr>APLPapaTroll</vt:lpstr>
      <vt:lpstr>KAHoney</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Oathout</dc:creator>
  <cp:lastModifiedBy>Laura Oathout</cp:lastModifiedBy>
  <cp:revision>6</cp:revision>
  <dcterms:created xsi:type="dcterms:W3CDTF">2023-12-05T14:15:42Z</dcterms:created>
  <dcterms:modified xsi:type="dcterms:W3CDTF">2025-08-19T20:15:14Z</dcterms:modified>
</cp:coreProperties>
</file>